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58" r:id="rId1"/>
  </p:sldMasterIdLst>
  <p:notesMasterIdLst>
    <p:notesMasterId r:id="rId20"/>
  </p:notesMasterIdLst>
  <p:sldIdLst>
    <p:sldId id="256" r:id="rId2"/>
    <p:sldId id="257" r:id="rId3"/>
    <p:sldId id="275" r:id="rId4"/>
    <p:sldId id="259" r:id="rId5"/>
    <p:sldId id="260" r:id="rId6"/>
    <p:sldId id="264" r:id="rId7"/>
    <p:sldId id="265" r:id="rId8"/>
    <p:sldId id="266" r:id="rId9"/>
    <p:sldId id="267" r:id="rId10"/>
    <p:sldId id="268" r:id="rId11"/>
    <p:sldId id="269" r:id="rId12"/>
    <p:sldId id="270" r:id="rId13"/>
    <p:sldId id="271" r:id="rId14"/>
    <p:sldId id="272" r:id="rId15"/>
    <p:sldId id="273" r:id="rId16"/>
    <p:sldId id="274" r:id="rId17"/>
    <p:sldId id="276" r:id="rId18"/>
    <p:sldId id="262" r:id="rId19"/>
  </p:sldIdLst>
  <p:sldSz cx="14630400" cy="8229600"/>
  <p:notesSz cx="8229600" cy="14630400"/>
  <p:embeddedFontLst>
    <p:embeddedFont>
      <p:font typeface="Calibri" pitchFamily="34" charset="0"/>
      <p:regular r:id="rId21"/>
      <p:bold r:id="rId22"/>
      <p:italic r:id="rId23"/>
      <p:boldItalic r:id="rId24"/>
    </p:embeddedFont>
    <p:embeddedFont>
      <p:font typeface="SimSun" pitchFamily="2" charset="-122"/>
      <p:regular r:id="rId25"/>
    </p:embeddedFont>
    <p:embeddedFont>
      <p:font typeface="Unbounded" charset="0"/>
      <p:regular r:id="rId26"/>
    </p:embeddedFont>
    <p:embeddedFont>
      <p:font typeface="Palatino Linotype" pitchFamily="18" charset="0"/>
      <p:regular r:id="rId27"/>
      <p:bold r:id="rId28"/>
      <p:italic r:id="rId29"/>
      <p:boldItalic r:id="rId30"/>
    </p:embeddedFont>
    <p:embeddedFont>
      <p:font typeface="Cabin" charset="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413" autoAdjust="0"/>
    <p:restoredTop sz="94610"/>
  </p:normalViewPr>
  <p:slideViewPr>
    <p:cSldViewPr snapToGrid="0" snapToObjects="1">
      <p:cViewPr varScale="1">
        <p:scale>
          <a:sx n="73" d="100"/>
          <a:sy n="73" d="100"/>
        </p:scale>
        <p:origin x="-456" y="-67"/>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ableStyles" Target="tableStyles.xml"/></Relationships>
</file>

<file path=ppt/media/image1.jpeg>
</file>

<file path=ppt/media/image10.jpeg>
</file>

<file path=ppt/media/image11.png>
</file>

<file path=ppt/media/image12.png>
</file>

<file path=ppt/media/image13.jp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35.png>
</file>

<file path=ppt/media/image36.jpg>
</file>

<file path=ppt/media/image37.png>
</file>

<file path=ppt/media/image38.png>
</file>

<file path=ppt/media/image39.jpeg>
</file>

<file path=ppt/media/image4.png>
</file>

<file path=ppt/media/image40.png>
</file>

<file path=ppt/media/image41.png>
</file>

<file path=ppt/media/image42.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FE5A95B8-2C15-47C9-94D2-79D4D47053B3}" type="datetimeFigureOut">
              <a:rPr lang="en-US" smtClean="0"/>
              <a:t>2/11/2025</a:t>
            </a:fld>
            <a:endParaRPr lang="en-US"/>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42F14C16-BD34-434C-9CD5-E0A00E97678F}" type="slidenum">
              <a:rPr lang="en-US" smtClean="0"/>
              <a:t>‹#›</a:t>
            </a:fld>
            <a:endParaRPr lang="en-US"/>
          </a:p>
        </p:txBody>
      </p:sp>
    </p:spTree>
    <p:extLst>
      <p:ext uri="{BB962C8B-B14F-4D97-AF65-F5344CB8AC3E}">
        <p14:creationId xmlns:p14="http://schemas.microsoft.com/office/powerpoint/2010/main" val="32195724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TextBox 7"/>
          <p:cNvSpPr txBox="1"/>
          <p:nvPr/>
        </p:nvSpPr>
        <p:spPr>
          <a:xfrm>
            <a:off x="2926080" y="3675726"/>
            <a:ext cx="731520" cy="1472929"/>
          </a:xfrm>
          <a:prstGeom prst="rect">
            <a:avLst/>
          </a:prstGeom>
          <a:noFill/>
        </p:spPr>
        <p:txBody>
          <a:bodyPr wrap="square" lIns="0" tIns="13062" rIns="0" bIns="13062" rtlCol="0" anchor="ctr" anchorCtr="0">
            <a:spAutoFit/>
          </a:bodyPr>
          <a:lstStyle/>
          <a:p>
            <a:r>
              <a:rPr lang="en-US" sz="9400" dirty="0" smtClean="0">
                <a:effectLst>
                  <a:outerShdw blurRad="38100" dist="38100" dir="2700000" algn="tl">
                    <a:srgbClr val="000000">
                      <a:alpha val="43137"/>
                    </a:srgbClr>
                  </a:outerShdw>
                </a:effectLst>
                <a:latin typeface="+mn-lt"/>
              </a:rPr>
              <a:t>{</a:t>
            </a:r>
            <a:endParaRPr lang="en-US" sz="9400" dirty="0">
              <a:effectLst>
                <a:outerShdw blurRad="38100" dist="38100" dir="2700000" algn="tl">
                  <a:srgbClr val="000000">
                    <a:alpha val="43137"/>
                  </a:srgbClr>
                </a:outerShdw>
              </a:effectLst>
              <a:latin typeface="+mn-lt"/>
            </a:endParaRPr>
          </a:p>
        </p:txBody>
      </p:sp>
      <p:sp>
        <p:nvSpPr>
          <p:cNvPr id="2" name="Title 1"/>
          <p:cNvSpPr>
            <a:spLocks noGrp="1"/>
          </p:cNvSpPr>
          <p:nvPr>
            <p:ph type="ctrTitle"/>
          </p:nvPr>
        </p:nvSpPr>
        <p:spPr>
          <a:xfrm>
            <a:off x="1243584" y="1463040"/>
            <a:ext cx="12070080" cy="2583180"/>
          </a:xfrm>
        </p:spPr>
        <p:txBody>
          <a:bodyPr>
            <a:noAutofit/>
          </a:bodyPr>
          <a:lstStyle>
            <a:lvl1pPr>
              <a:defRPr sz="860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3413760" y="4050589"/>
            <a:ext cx="9875520" cy="822960"/>
          </a:xfrm>
        </p:spPr>
        <p:txBody>
          <a:bodyPr anchor="ctr"/>
          <a:lstStyle>
            <a:lvl1pPr marL="0" indent="0" algn="l">
              <a:buNone/>
              <a:defRPr>
                <a:solidFill>
                  <a:schemeClr val="tx1"/>
                </a:solidFill>
              </a:defRPr>
            </a:lvl1pPr>
            <a:lvl2pPr marL="653110" indent="0" algn="ctr">
              <a:buNone/>
              <a:defRPr>
                <a:solidFill>
                  <a:schemeClr val="tx1">
                    <a:tint val="75000"/>
                  </a:schemeClr>
                </a:solidFill>
              </a:defRPr>
            </a:lvl2pPr>
            <a:lvl3pPr marL="1306220" indent="0" algn="ctr">
              <a:buNone/>
              <a:defRPr>
                <a:solidFill>
                  <a:schemeClr val="tx1">
                    <a:tint val="75000"/>
                  </a:schemeClr>
                </a:solidFill>
              </a:defRPr>
            </a:lvl3pPr>
            <a:lvl4pPr marL="1959331" indent="0" algn="ctr">
              <a:buNone/>
              <a:defRPr>
                <a:solidFill>
                  <a:schemeClr val="tx1">
                    <a:tint val="75000"/>
                  </a:schemeClr>
                </a:solidFill>
              </a:defRPr>
            </a:lvl4pPr>
            <a:lvl5pPr marL="2612441" indent="0" algn="ctr">
              <a:buNone/>
              <a:defRPr>
                <a:solidFill>
                  <a:schemeClr val="tx1">
                    <a:tint val="75000"/>
                  </a:schemeClr>
                </a:solidFill>
              </a:defRPr>
            </a:lvl5pPr>
            <a:lvl6pPr marL="3265551" indent="0" algn="ctr">
              <a:buNone/>
              <a:defRPr>
                <a:solidFill>
                  <a:schemeClr val="tx1">
                    <a:tint val="75000"/>
                  </a:schemeClr>
                </a:solidFill>
              </a:defRPr>
            </a:lvl6pPr>
            <a:lvl7pPr marL="3918661" indent="0" algn="ctr">
              <a:buNone/>
              <a:defRPr>
                <a:solidFill>
                  <a:schemeClr val="tx1">
                    <a:tint val="75000"/>
                  </a:schemeClr>
                </a:solidFill>
              </a:defRPr>
            </a:lvl7pPr>
            <a:lvl8pPr marL="4571771" indent="0" algn="ctr">
              <a:buNone/>
              <a:defRPr>
                <a:solidFill>
                  <a:schemeClr val="tx1">
                    <a:tint val="75000"/>
                  </a:schemeClr>
                </a:solidFill>
              </a:defRPr>
            </a:lvl8pPr>
            <a:lvl9pPr marL="5224882" indent="0" algn="ctr">
              <a:buNone/>
              <a:defRPr>
                <a:solidFill>
                  <a:schemeClr val="tx1">
                    <a:tint val="75000"/>
                  </a:schemeClr>
                </a:solidFill>
              </a:defRPr>
            </a:lvl9pPr>
          </a:lstStyle>
          <a:p>
            <a:r>
              <a:rPr lang="en-US" smtClean="0"/>
              <a:t>Click to edit Master subtitle style</a:t>
            </a:r>
            <a:endParaRPr lang="en-US" dirty="0"/>
          </a:p>
        </p:txBody>
      </p:sp>
      <p:sp>
        <p:nvSpPr>
          <p:cNvPr id="15" name="Date Placeholder 14"/>
          <p:cNvSpPr>
            <a:spLocks noGrp="1"/>
          </p:cNvSpPr>
          <p:nvPr>
            <p:ph type="dt" sz="half" idx="10"/>
          </p:nvPr>
        </p:nvSpPr>
        <p:spPr/>
        <p:txBody>
          <a:bodyPr/>
          <a:lstStyle/>
          <a:p>
            <a:fld id="{2069C06D-4ED8-42C6-905D-CA84CA1B6CBF}" type="datetime2">
              <a:rPr lang="en-US" smtClean="0"/>
              <a:t>Tuesday, February 11, 2025</a:t>
            </a:fld>
            <a:endParaRPr lang="en-US" dirty="0"/>
          </a:p>
        </p:txBody>
      </p:sp>
      <p:sp>
        <p:nvSpPr>
          <p:cNvPr id="16" name="Slide Number Placeholder 15"/>
          <p:cNvSpPr>
            <a:spLocks noGrp="1"/>
          </p:cNvSpPr>
          <p:nvPr>
            <p:ph type="sldNum" sz="quarter" idx="11"/>
          </p:nvPr>
        </p:nvSpPr>
        <p:spPr/>
        <p:txBody>
          <a:bodyPr/>
          <a:lstStyle/>
          <a:p>
            <a:fld id="{1789C0F2-17E0-497A-9BBE-0C73201AAFE3}" type="slidenum">
              <a:rPr lang="en-US" smtClean="0"/>
              <a:pPr/>
              <a:t>‹#›</a:t>
            </a:fld>
            <a:endParaRPr lang="en-US" dirty="0"/>
          </a:p>
        </p:txBody>
      </p:sp>
      <p:sp>
        <p:nvSpPr>
          <p:cNvPr id="17" name="Footer Placeholder 16"/>
          <p:cNvSpPr>
            <a:spLocks noGrp="1"/>
          </p:cNvSpPr>
          <p:nvPr>
            <p:ph type="ftr" sz="quarter" idx="12"/>
          </p:nvPr>
        </p:nvSpPr>
        <p:spPr/>
        <p:txBody>
          <a:bodyPr/>
          <a:lstStyle/>
          <a:p>
            <a:endParaRPr lang="en-US" dirty="0"/>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413760" y="822962"/>
            <a:ext cx="9265920" cy="4206239"/>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56EEE0E-EDB0-4D84-86B0-50833DF22902}" type="datetime2">
              <a:rPr lang="en-US" smtClean="0"/>
              <a:t>Tuesday, February 11, 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89C0F2-17E0-497A-9BBE-0C73201AAFE3}" type="slidenum">
              <a:rPr lang="en-US" smtClean="0"/>
              <a:pPr/>
              <a:t>‹#›</a:t>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5360" y="731521"/>
            <a:ext cx="3413760" cy="621792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632960" y="822961"/>
            <a:ext cx="8046720" cy="54864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114372C-B5AB-4C39-B273-B99224EB4DD5}" type="datetime2">
              <a:rPr lang="en-US" smtClean="0"/>
              <a:t>Tuesday, February 11, 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89C0F2-17E0-497A-9BBE-0C73201AAFE3}" type="slidenum">
              <a:rPr lang="en-US" smtClean="0"/>
              <a:pPr/>
              <a:t>‹#›</a:t>
            </a:fld>
            <a:endParaRPr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Title 12"/>
          <p:cNvSpPr>
            <a:spLocks noGrp="1"/>
          </p:cNvSpPr>
          <p:nvPr>
            <p:ph type="title"/>
          </p:nvPr>
        </p:nvSpPr>
        <p:spPr/>
        <p:txBody>
          <a:bodyPr/>
          <a:lstStyle/>
          <a:p>
            <a:r>
              <a:rPr lang="en-US" smtClean="0"/>
              <a:t>Click to edit Master title style</a:t>
            </a:r>
            <a:endParaRPr lang="en-US"/>
          </a:p>
        </p:txBody>
      </p:sp>
      <p:sp>
        <p:nvSpPr>
          <p:cNvPr id="14" name="Date Placeholder 13"/>
          <p:cNvSpPr>
            <a:spLocks noGrp="1"/>
          </p:cNvSpPr>
          <p:nvPr>
            <p:ph type="dt" sz="half" idx="10"/>
          </p:nvPr>
        </p:nvSpPr>
        <p:spPr/>
        <p:txBody>
          <a:bodyPr/>
          <a:lstStyle/>
          <a:p>
            <a:fld id="{14CB1CAA-32CD-4B55-B92A-B8F0843CACF4}" type="datetime2">
              <a:rPr lang="en-US" smtClean="0"/>
              <a:t>Tuesday, February 11, 2025</a:t>
            </a:fld>
            <a:endParaRPr lang="en-US" dirty="0"/>
          </a:p>
        </p:txBody>
      </p:sp>
      <p:sp>
        <p:nvSpPr>
          <p:cNvPr id="15" name="Slide Number Placeholder 14"/>
          <p:cNvSpPr>
            <a:spLocks noGrp="1"/>
          </p:cNvSpPr>
          <p:nvPr>
            <p:ph type="sldNum" sz="quarter" idx="11"/>
          </p:nvPr>
        </p:nvSpPr>
        <p:spPr/>
        <p:txBody>
          <a:bodyPr/>
          <a:lstStyle/>
          <a:p>
            <a:fld id="{1789C0F2-17E0-497A-9BBE-0C73201AAFE3}" type="slidenum">
              <a:rPr lang="en-US" smtClean="0"/>
              <a:pPr/>
              <a:t>‹#›</a:t>
            </a:fld>
            <a:endParaRPr lang="en-US" dirty="0"/>
          </a:p>
        </p:txBody>
      </p:sp>
      <p:sp>
        <p:nvSpPr>
          <p:cNvPr id="16" name="Footer Placeholder 15"/>
          <p:cNvSpPr>
            <a:spLocks noGrp="1"/>
          </p:cNvSpPr>
          <p:nvPr>
            <p:ph type="ftr" sz="quarter" idx="12"/>
          </p:nvPr>
        </p:nvSpPr>
        <p:spPr/>
        <p:txBody>
          <a:bodyPr/>
          <a:lstStyle/>
          <a:p>
            <a:endParaRPr lang="en-US" dirty="0"/>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TextBox 7"/>
          <p:cNvSpPr txBox="1"/>
          <p:nvPr/>
        </p:nvSpPr>
        <p:spPr>
          <a:xfrm>
            <a:off x="6827520" y="4889397"/>
            <a:ext cx="731520" cy="1446550"/>
          </a:xfrm>
          <a:prstGeom prst="rect">
            <a:avLst/>
          </a:prstGeom>
          <a:noFill/>
        </p:spPr>
        <p:txBody>
          <a:bodyPr wrap="square" lIns="0" tIns="0" rIns="0" bIns="0" rtlCol="0" anchor="t" anchorCtr="0">
            <a:spAutoFit/>
          </a:bodyPr>
          <a:lstStyle/>
          <a:p>
            <a:r>
              <a:rPr lang="en-US" sz="9400" dirty="0" smtClean="0">
                <a:effectLst>
                  <a:outerShdw blurRad="38100" dist="38100" dir="2700000" algn="tl">
                    <a:srgbClr val="000000">
                      <a:alpha val="43137"/>
                    </a:srgbClr>
                  </a:outerShdw>
                </a:effectLst>
                <a:latin typeface="+mn-lt"/>
              </a:rPr>
              <a:t>{</a:t>
            </a:r>
            <a:endParaRPr lang="en-US" sz="9400" dirty="0">
              <a:effectLst>
                <a:outerShdw blurRad="38100" dist="38100" dir="2700000" algn="tl">
                  <a:srgbClr val="000000">
                    <a:alpha val="43137"/>
                  </a:srgbClr>
                </a:outerShdw>
              </a:effectLst>
              <a:latin typeface="+mn-lt"/>
            </a:endParaRPr>
          </a:p>
        </p:txBody>
      </p:sp>
      <p:sp>
        <p:nvSpPr>
          <p:cNvPr id="3" name="Text Placeholder 2"/>
          <p:cNvSpPr>
            <a:spLocks noGrp="1"/>
          </p:cNvSpPr>
          <p:nvPr>
            <p:ph type="body" idx="1"/>
          </p:nvPr>
        </p:nvSpPr>
        <p:spPr>
          <a:xfrm>
            <a:off x="7315200" y="5120842"/>
            <a:ext cx="5974080" cy="877824"/>
          </a:xfrm>
        </p:spPr>
        <p:txBody>
          <a:bodyPr anchor="ctr">
            <a:normAutofit/>
          </a:bodyPr>
          <a:lstStyle>
            <a:lvl1pPr marL="0" indent="0">
              <a:buNone/>
              <a:defRPr sz="2600">
                <a:solidFill>
                  <a:schemeClr val="tx1"/>
                </a:solidFill>
              </a:defRPr>
            </a:lvl1pPr>
            <a:lvl2pPr marL="653110" indent="0">
              <a:buNone/>
              <a:defRPr sz="2600">
                <a:solidFill>
                  <a:schemeClr val="tx1">
                    <a:tint val="75000"/>
                  </a:schemeClr>
                </a:solidFill>
              </a:defRPr>
            </a:lvl2pPr>
            <a:lvl3pPr marL="1306220" indent="0">
              <a:buNone/>
              <a:defRPr sz="2300">
                <a:solidFill>
                  <a:schemeClr val="tx1">
                    <a:tint val="75000"/>
                  </a:schemeClr>
                </a:solidFill>
              </a:defRPr>
            </a:lvl3pPr>
            <a:lvl4pPr marL="1959331" indent="0">
              <a:buNone/>
              <a:defRPr sz="2000">
                <a:solidFill>
                  <a:schemeClr val="tx1">
                    <a:tint val="75000"/>
                  </a:schemeClr>
                </a:solidFill>
              </a:defRPr>
            </a:lvl4pPr>
            <a:lvl5pPr marL="2612441" indent="0">
              <a:buNone/>
              <a:defRPr sz="2000">
                <a:solidFill>
                  <a:schemeClr val="tx1">
                    <a:tint val="75000"/>
                  </a:schemeClr>
                </a:solidFill>
              </a:defRPr>
            </a:lvl5pPr>
            <a:lvl6pPr marL="3265551" indent="0">
              <a:buNone/>
              <a:defRPr sz="2000">
                <a:solidFill>
                  <a:schemeClr val="tx1">
                    <a:tint val="75000"/>
                  </a:schemeClr>
                </a:solidFill>
              </a:defRPr>
            </a:lvl6pPr>
            <a:lvl7pPr marL="3918661" indent="0">
              <a:buNone/>
              <a:defRPr sz="2000">
                <a:solidFill>
                  <a:schemeClr val="tx1">
                    <a:tint val="75000"/>
                  </a:schemeClr>
                </a:solidFill>
              </a:defRPr>
            </a:lvl7pPr>
            <a:lvl8pPr marL="4571771" indent="0">
              <a:buNone/>
              <a:defRPr sz="2000">
                <a:solidFill>
                  <a:schemeClr val="tx1">
                    <a:tint val="75000"/>
                  </a:schemeClr>
                </a:solidFill>
              </a:defRPr>
            </a:lvl8pPr>
            <a:lvl9pPr marL="5224882" indent="0">
              <a:buNone/>
              <a:defRPr sz="2000">
                <a:solidFill>
                  <a:schemeClr val="tx1">
                    <a:tint val="75000"/>
                  </a:schemeClr>
                </a:solidFill>
              </a:defRPr>
            </a:lvl9pPr>
          </a:lstStyle>
          <a:p>
            <a:pPr lvl="0"/>
            <a:r>
              <a:rPr lang="en-US" smtClean="0"/>
              <a:t>Click to edit Master text styles</a:t>
            </a:r>
          </a:p>
        </p:txBody>
      </p:sp>
      <p:sp>
        <p:nvSpPr>
          <p:cNvPr id="12" name="Date Placeholder 11"/>
          <p:cNvSpPr>
            <a:spLocks noGrp="1"/>
          </p:cNvSpPr>
          <p:nvPr>
            <p:ph type="dt" sz="half" idx="10"/>
          </p:nvPr>
        </p:nvSpPr>
        <p:spPr/>
        <p:txBody>
          <a:bodyPr/>
          <a:lstStyle/>
          <a:p>
            <a:fld id="{3AD8CDC4-3D19-4983-B478-82F6B8E5AB66}" type="datetime2">
              <a:rPr lang="en-US" smtClean="0"/>
              <a:t>Tuesday, February 11, 2025</a:t>
            </a:fld>
            <a:endParaRPr lang="en-US" dirty="0"/>
          </a:p>
        </p:txBody>
      </p:sp>
      <p:sp>
        <p:nvSpPr>
          <p:cNvPr id="13" name="Slide Number Placeholder 12"/>
          <p:cNvSpPr>
            <a:spLocks noGrp="1"/>
          </p:cNvSpPr>
          <p:nvPr>
            <p:ph type="sldNum" sz="quarter" idx="11"/>
          </p:nvPr>
        </p:nvSpPr>
        <p:spPr/>
        <p:txBody>
          <a:bodyPr/>
          <a:lstStyle/>
          <a:p>
            <a:fld id="{1789C0F2-17E0-497A-9BBE-0C73201AAFE3}" type="slidenum">
              <a:rPr lang="en-US" smtClean="0"/>
              <a:pPr/>
              <a:t>‹#›</a:t>
            </a:fld>
            <a:endParaRPr lang="en-US" dirty="0"/>
          </a:p>
        </p:txBody>
      </p:sp>
      <p:sp>
        <p:nvSpPr>
          <p:cNvPr id="14" name="Footer Placeholder 13"/>
          <p:cNvSpPr>
            <a:spLocks noGrp="1"/>
          </p:cNvSpPr>
          <p:nvPr>
            <p:ph type="ftr" sz="quarter" idx="12"/>
          </p:nvPr>
        </p:nvSpPr>
        <p:spPr/>
        <p:txBody>
          <a:bodyPr/>
          <a:lstStyle/>
          <a:p>
            <a:endParaRPr lang="en-US" dirty="0"/>
          </a:p>
        </p:txBody>
      </p:sp>
      <p:sp>
        <p:nvSpPr>
          <p:cNvPr id="4" name="Title 3"/>
          <p:cNvSpPr>
            <a:spLocks noGrp="1"/>
          </p:cNvSpPr>
          <p:nvPr>
            <p:ph type="title"/>
          </p:nvPr>
        </p:nvSpPr>
        <p:spPr>
          <a:xfrm>
            <a:off x="3657600" y="2286000"/>
            <a:ext cx="9656064" cy="2820010"/>
          </a:xfrm>
        </p:spPr>
        <p:txBody>
          <a:bodyPr/>
          <a:lstStyle>
            <a:lvl1pPr marL="0" algn="l" defTabSz="1306220" rtl="0" eaLnBrk="1" latinLnBrk="0" hangingPunct="1">
              <a:spcBef>
                <a:spcPct val="0"/>
              </a:spcBef>
              <a:buNone/>
              <a:defRPr lang="en-US" sz="7700" b="0" kern="1200" cap="none" dirty="0" smtClean="0">
                <a:solidFill>
                  <a:schemeClr val="tx1"/>
                </a:solidFill>
                <a:effectLst>
                  <a:outerShdw blurRad="38100" dist="38100" dir="2700000" algn="tl">
                    <a:srgbClr val="000000">
                      <a:alpha val="43137"/>
                    </a:srgbClr>
                  </a:outerShdw>
                </a:effectLst>
                <a:latin typeface="+mj-lt"/>
                <a:ea typeface="+mj-ea"/>
                <a:cs typeface="+mj-cs"/>
              </a:defRPr>
            </a:lvl1pPr>
          </a:lstStyle>
          <a:p>
            <a:r>
              <a:rPr lang="en-US" smtClean="0"/>
              <a:t>Click to edit Master title style</a:t>
            </a:r>
            <a:endParaRPr lang="en-US" dirty="0"/>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p>
            <a:fld id="{84B82477-D5D3-4181-8C11-75D0F2433A87}" type="datetime2">
              <a:rPr lang="en-US" smtClean="0"/>
              <a:t>Tuesday, February 11, 2025</a:t>
            </a:fld>
            <a:endParaRPr lang="en-US" dirty="0"/>
          </a:p>
        </p:txBody>
      </p:sp>
      <p:sp>
        <p:nvSpPr>
          <p:cNvPr id="9" name="Slide Number Placeholder 8"/>
          <p:cNvSpPr>
            <a:spLocks noGrp="1"/>
          </p:cNvSpPr>
          <p:nvPr>
            <p:ph type="sldNum" sz="quarter" idx="11"/>
          </p:nvPr>
        </p:nvSpPr>
        <p:spPr/>
        <p:txBody>
          <a:bodyPr/>
          <a:lstStyle/>
          <a:p>
            <a:fld id="{1789C0F2-17E0-497A-9BBE-0C73201AAFE3}" type="slidenum">
              <a:rPr lang="en-US" smtClean="0"/>
              <a:pPr/>
              <a:t>‹#›</a:t>
            </a:fld>
            <a:endParaRPr lang="en-US" dirty="0"/>
          </a:p>
        </p:txBody>
      </p:sp>
      <p:sp>
        <p:nvSpPr>
          <p:cNvPr id="10" name="Footer Placeholder 9"/>
          <p:cNvSpPr>
            <a:spLocks noGrp="1"/>
          </p:cNvSpPr>
          <p:nvPr>
            <p:ph type="ftr" sz="quarter" idx="12"/>
          </p:nvPr>
        </p:nvSpPr>
        <p:spPr/>
        <p:txBody>
          <a:bodyPr/>
          <a:lstStyle/>
          <a:p>
            <a:endParaRPr lang="en-US" dirty="0"/>
          </a:p>
        </p:txBody>
      </p:sp>
      <p:sp>
        <p:nvSpPr>
          <p:cNvPr id="11" name="Title 10"/>
          <p:cNvSpPr>
            <a:spLocks noGrp="1"/>
          </p:cNvSpPr>
          <p:nvPr>
            <p:ph type="title"/>
          </p:nvPr>
        </p:nvSpPr>
        <p:spPr/>
        <p:txBody>
          <a:bodyPr/>
          <a:lstStyle/>
          <a:p>
            <a:r>
              <a:rPr lang="en-US" smtClean="0"/>
              <a:t>Click to edit Master title style</a:t>
            </a:r>
            <a:endParaRPr lang="en-US" dirty="0"/>
          </a:p>
        </p:txBody>
      </p:sp>
      <p:sp>
        <p:nvSpPr>
          <p:cNvPr id="5" name="Content Placeholder 4"/>
          <p:cNvSpPr>
            <a:spLocks noGrp="1"/>
          </p:cNvSpPr>
          <p:nvPr>
            <p:ph sz="quarter" idx="13"/>
          </p:nvPr>
        </p:nvSpPr>
        <p:spPr>
          <a:xfrm>
            <a:off x="2150669" y="790042"/>
            <a:ext cx="5237683"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6"/>
          <p:cNvSpPr>
            <a:spLocks noGrp="1"/>
          </p:cNvSpPr>
          <p:nvPr>
            <p:ph sz="quarter" idx="14"/>
          </p:nvPr>
        </p:nvSpPr>
        <p:spPr>
          <a:xfrm>
            <a:off x="8046720" y="790042"/>
            <a:ext cx="5237683" cy="411861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145792" y="794371"/>
            <a:ext cx="5237683" cy="767714"/>
          </a:xfrm>
        </p:spPr>
        <p:txBody>
          <a:bodyPr anchor="ctr">
            <a:noAutofit/>
          </a:bodyPr>
          <a:lstStyle>
            <a:lvl1pPr marL="0" indent="0">
              <a:buNone/>
              <a:defRPr sz="3100" b="0"/>
            </a:lvl1pPr>
            <a:lvl2pPr marL="653110" indent="0">
              <a:buNone/>
              <a:defRPr sz="2900" b="1"/>
            </a:lvl2pPr>
            <a:lvl3pPr marL="1306220" indent="0">
              <a:buNone/>
              <a:defRPr sz="2600" b="1"/>
            </a:lvl3pPr>
            <a:lvl4pPr marL="1959331" indent="0">
              <a:buNone/>
              <a:defRPr sz="2300" b="1"/>
            </a:lvl4pPr>
            <a:lvl5pPr marL="2612441" indent="0">
              <a:buNone/>
              <a:defRPr sz="2300" b="1"/>
            </a:lvl5pPr>
            <a:lvl6pPr marL="3265551" indent="0">
              <a:buNone/>
              <a:defRPr sz="2300" b="1"/>
            </a:lvl6pPr>
            <a:lvl7pPr marL="3918661" indent="0">
              <a:buNone/>
              <a:defRPr sz="2300" b="1"/>
            </a:lvl7pPr>
            <a:lvl8pPr marL="4571771" indent="0">
              <a:buNone/>
              <a:defRPr sz="2300" b="1"/>
            </a:lvl8pPr>
            <a:lvl9pPr marL="5224882" indent="0">
              <a:buNone/>
              <a:defRPr sz="2300" b="1"/>
            </a:lvl9pPr>
          </a:lstStyle>
          <a:p>
            <a:pPr lvl="0"/>
            <a:r>
              <a:rPr lang="en-US" smtClean="0"/>
              <a:t>Click to edit Master text styles</a:t>
            </a:r>
          </a:p>
        </p:txBody>
      </p:sp>
      <p:sp>
        <p:nvSpPr>
          <p:cNvPr id="4" name="Content Placeholder 3"/>
          <p:cNvSpPr>
            <a:spLocks noGrp="1"/>
          </p:cNvSpPr>
          <p:nvPr>
            <p:ph sz="half" idx="2"/>
          </p:nvPr>
        </p:nvSpPr>
        <p:spPr>
          <a:xfrm>
            <a:off x="2150669" y="1645920"/>
            <a:ext cx="5242560" cy="3291840"/>
          </a:xfrm>
        </p:spPr>
        <p:txBody>
          <a:bodyPr anchor="t"/>
          <a:lstStyle>
            <a:lvl1pPr>
              <a:defRPr sz="3400"/>
            </a:lvl1pPr>
            <a:lvl2pPr>
              <a:defRPr sz="2900"/>
            </a:lvl2pPr>
            <a:lvl3pPr>
              <a:defRPr sz="2600"/>
            </a:lvl3pPr>
            <a:lvl4pPr>
              <a:defRPr sz="2300"/>
            </a:lvl4pPr>
            <a:lvl5pPr>
              <a:defRPr sz="2300"/>
            </a:lvl5pPr>
            <a:lvl6pPr>
              <a:defRPr sz="2300"/>
            </a:lvl6pPr>
            <a:lvl7pPr>
              <a:defRPr sz="2300"/>
            </a:lvl7pPr>
            <a:lvl8pPr>
              <a:defRPr sz="2300"/>
            </a:lvl8pPr>
            <a:lvl9pPr>
              <a:defRPr sz="2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8046720" y="794371"/>
            <a:ext cx="5237683" cy="767714"/>
          </a:xfrm>
        </p:spPr>
        <p:txBody>
          <a:bodyPr anchor="ctr">
            <a:noAutofit/>
          </a:bodyPr>
          <a:lstStyle>
            <a:lvl1pPr marL="0" indent="0">
              <a:buNone/>
              <a:defRPr sz="3100" b="0"/>
            </a:lvl1pPr>
            <a:lvl2pPr marL="653110" indent="0">
              <a:buNone/>
              <a:defRPr sz="2900" b="1"/>
            </a:lvl2pPr>
            <a:lvl3pPr marL="1306220" indent="0">
              <a:buNone/>
              <a:defRPr sz="2600" b="1"/>
            </a:lvl3pPr>
            <a:lvl4pPr marL="1959331" indent="0">
              <a:buNone/>
              <a:defRPr sz="2300" b="1"/>
            </a:lvl4pPr>
            <a:lvl5pPr marL="2612441" indent="0">
              <a:buNone/>
              <a:defRPr sz="2300" b="1"/>
            </a:lvl5pPr>
            <a:lvl6pPr marL="3265551" indent="0">
              <a:buNone/>
              <a:defRPr sz="2300" b="1"/>
            </a:lvl6pPr>
            <a:lvl7pPr marL="3918661" indent="0">
              <a:buNone/>
              <a:defRPr sz="2300" b="1"/>
            </a:lvl7pPr>
            <a:lvl8pPr marL="4571771" indent="0">
              <a:buNone/>
              <a:defRPr sz="2300" b="1"/>
            </a:lvl8pPr>
            <a:lvl9pPr marL="5224882" indent="0">
              <a:buNone/>
              <a:defRPr sz="2300" b="1"/>
            </a:lvl9pPr>
          </a:lstStyle>
          <a:p>
            <a:pPr lvl="0"/>
            <a:r>
              <a:rPr lang="en-US" smtClean="0"/>
              <a:t>Click to edit Master text styles</a:t>
            </a:r>
          </a:p>
        </p:txBody>
      </p:sp>
      <p:sp>
        <p:nvSpPr>
          <p:cNvPr id="6" name="Content Placeholder 5"/>
          <p:cNvSpPr>
            <a:spLocks noGrp="1"/>
          </p:cNvSpPr>
          <p:nvPr>
            <p:ph sz="quarter" idx="4"/>
          </p:nvPr>
        </p:nvSpPr>
        <p:spPr>
          <a:xfrm>
            <a:off x="8046720" y="1645920"/>
            <a:ext cx="5237683" cy="3291840"/>
          </a:xfrm>
        </p:spPr>
        <p:txBody>
          <a:bodyPr anchor="t"/>
          <a:lstStyle>
            <a:lvl1pPr>
              <a:defRPr sz="3400"/>
            </a:lvl1pPr>
            <a:lvl2pPr>
              <a:defRPr sz="2900"/>
            </a:lvl2pPr>
            <a:lvl3pPr>
              <a:defRPr sz="2600"/>
            </a:lvl3pPr>
            <a:lvl4pPr>
              <a:defRPr sz="2300"/>
            </a:lvl4pPr>
            <a:lvl5pPr>
              <a:defRPr sz="2300"/>
            </a:lvl5pPr>
            <a:lvl6pPr>
              <a:defRPr sz="2300"/>
            </a:lvl6pPr>
            <a:lvl7pPr>
              <a:defRPr sz="2300"/>
            </a:lvl7pPr>
            <a:lvl8pPr>
              <a:defRPr sz="2300"/>
            </a:lvl8pPr>
            <a:lvl9pPr>
              <a:defRPr sz="2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TextBox 12"/>
          <p:cNvSpPr txBox="1"/>
          <p:nvPr/>
        </p:nvSpPr>
        <p:spPr>
          <a:xfrm>
            <a:off x="1690624" y="624230"/>
            <a:ext cx="731520" cy="1323439"/>
          </a:xfrm>
          <a:prstGeom prst="rect">
            <a:avLst/>
          </a:prstGeom>
          <a:noFill/>
        </p:spPr>
        <p:txBody>
          <a:bodyPr wrap="square" lIns="0" tIns="0" rIns="0" bIns="0" rtlCol="0" anchor="t" anchorCtr="0">
            <a:spAutoFit/>
          </a:bodyPr>
          <a:lstStyle/>
          <a:p>
            <a:r>
              <a:rPr lang="en-US" sz="8600" dirty="0" smtClean="0">
                <a:effectLst>
                  <a:outerShdw blurRad="38100" dist="38100" dir="2700000" algn="tl">
                    <a:srgbClr val="000000">
                      <a:alpha val="43137"/>
                    </a:srgbClr>
                  </a:outerShdw>
                </a:effectLst>
                <a:latin typeface="+mn-lt"/>
              </a:rPr>
              <a:t>{</a:t>
            </a:r>
            <a:endParaRPr lang="en-US" sz="8600" dirty="0">
              <a:effectLst>
                <a:outerShdw blurRad="38100" dist="38100" dir="2700000" algn="tl">
                  <a:srgbClr val="000000">
                    <a:alpha val="43137"/>
                  </a:srgbClr>
                </a:outerShdw>
              </a:effectLst>
              <a:latin typeface="+mn-lt"/>
            </a:endParaRPr>
          </a:p>
        </p:txBody>
      </p:sp>
      <p:sp>
        <p:nvSpPr>
          <p:cNvPr id="18" name="TextBox 17"/>
          <p:cNvSpPr txBox="1"/>
          <p:nvPr/>
        </p:nvSpPr>
        <p:spPr>
          <a:xfrm>
            <a:off x="7648448" y="624230"/>
            <a:ext cx="731520" cy="1323439"/>
          </a:xfrm>
          <a:prstGeom prst="rect">
            <a:avLst/>
          </a:prstGeom>
          <a:noFill/>
        </p:spPr>
        <p:txBody>
          <a:bodyPr wrap="square" lIns="0" tIns="0" rIns="0" bIns="0" rtlCol="0" anchor="t" anchorCtr="0">
            <a:spAutoFit/>
          </a:bodyPr>
          <a:lstStyle/>
          <a:p>
            <a:r>
              <a:rPr lang="en-US" sz="8600" dirty="0" smtClean="0">
                <a:effectLst>
                  <a:outerShdw blurRad="38100" dist="38100" dir="2700000" algn="tl">
                    <a:srgbClr val="000000">
                      <a:alpha val="43137"/>
                    </a:srgbClr>
                  </a:outerShdw>
                </a:effectLst>
                <a:latin typeface="+mn-lt"/>
              </a:rPr>
              <a:t>{</a:t>
            </a:r>
            <a:endParaRPr lang="en-US" sz="8600" dirty="0">
              <a:effectLst>
                <a:outerShdw blurRad="38100" dist="38100" dir="2700000" algn="tl">
                  <a:srgbClr val="000000">
                    <a:alpha val="43137"/>
                  </a:srgbClr>
                </a:outerShdw>
              </a:effectLst>
              <a:latin typeface="+mn-lt"/>
            </a:endParaRPr>
          </a:p>
        </p:txBody>
      </p:sp>
      <p:sp>
        <p:nvSpPr>
          <p:cNvPr id="12" name="Title 11"/>
          <p:cNvSpPr>
            <a:spLocks noGrp="1"/>
          </p:cNvSpPr>
          <p:nvPr>
            <p:ph type="title"/>
          </p:nvPr>
        </p:nvSpPr>
        <p:spPr/>
        <p:txBody>
          <a:bodyPr/>
          <a:lstStyle/>
          <a:p>
            <a:r>
              <a:rPr lang="en-US" smtClean="0"/>
              <a:t>Click to edit Master title style</a:t>
            </a:r>
            <a:endParaRPr lang="en-US" dirty="0"/>
          </a:p>
        </p:txBody>
      </p:sp>
      <p:sp>
        <p:nvSpPr>
          <p:cNvPr id="14" name="Date Placeholder 13"/>
          <p:cNvSpPr>
            <a:spLocks noGrp="1"/>
          </p:cNvSpPr>
          <p:nvPr>
            <p:ph type="dt" sz="half" idx="10"/>
          </p:nvPr>
        </p:nvSpPr>
        <p:spPr/>
        <p:txBody>
          <a:bodyPr/>
          <a:lstStyle/>
          <a:p>
            <a:fld id="{213E253B-1893-4367-8BAE-DF4BC10DC578}" type="datetime2">
              <a:rPr lang="en-US" smtClean="0"/>
              <a:t>Tuesday, February 11, 2025</a:t>
            </a:fld>
            <a:endParaRPr lang="en-US" dirty="0"/>
          </a:p>
        </p:txBody>
      </p:sp>
      <p:sp>
        <p:nvSpPr>
          <p:cNvPr id="15" name="Slide Number Placeholder 14"/>
          <p:cNvSpPr>
            <a:spLocks noGrp="1"/>
          </p:cNvSpPr>
          <p:nvPr>
            <p:ph type="sldNum" sz="quarter" idx="11"/>
          </p:nvPr>
        </p:nvSpPr>
        <p:spPr/>
        <p:txBody>
          <a:bodyPr/>
          <a:lstStyle/>
          <a:p>
            <a:fld id="{1789C0F2-17E0-497A-9BBE-0C73201AAFE3}" type="slidenum">
              <a:rPr lang="en-US" smtClean="0"/>
              <a:pPr/>
              <a:t>‹#›</a:t>
            </a:fld>
            <a:endParaRPr lang="en-US" dirty="0"/>
          </a:p>
        </p:txBody>
      </p:sp>
      <p:sp>
        <p:nvSpPr>
          <p:cNvPr id="16" name="Footer Placeholder 15"/>
          <p:cNvSpPr>
            <a:spLocks noGrp="1"/>
          </p:cNvSpPr>
          <p:nvPr>
            <p:ph type="ftr" sz="quarter" idx="12"/>
          </p:nvPr>
        </p:nvSpPr>
        <p:spPr/>
        <p:txBody>
          <a:bodyPr/>
          <a:lstStyle/>
          <a:p>
            <a:endParaRPr lang="en-US" dirty="0"/>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7" name="Date Placeholder 6"/>
          <p:cNvSpPr>
            <a:spLocks noGrp="1"/>
          </p:cNvSpPr>
          <p:nvPr>
            <p:ph type="dt" sz="half" idx="10"/>
          </p:nvPr>
        </p:nvSpPr>
        <p:spPr/>
        <p:txBody>
          <a:bodyPr/>
          <a:lstStyle/>
          <a:p>
            <a:fld id="{8B62300D-25B3-4603-86C9-4CB776489F00}" type="datetime2">
              <a:rPr lang="en-US" smtClean="0"/>
              <a:t>Tuesday, February 11, 2025</a:t>
            </a:fld>
            <a:endParaRPr lang="en-US" dirty="0"/>
          </a:p>
        </p:txBody>
      </p:sp>
      <p:sp>
        <p:nvSpPr>
          <p:cNvPr id="8" name="Slide Number Placeholder 7"/>
          <p:cNvSpPr>
            <a:spLocks noGrp="1"/>
          </p:cNvSpPr>
          <p:nvPr>
            <p:ph type="sldNum" sz="quarter" idx="11"/>
          </p:nvPr>
        </p:nvSpPr>
        <p:spPr/>
        <p:txBody>
          <a:bodyPr/>
          <a:lstStyle/>
          <a:p>
            <a:fld id="{1789C0F2-17E0-497A-9BBE-0C73201AAFE3}" type="slidenum">
              <a:rPr lang="en-US" smtClean="0"/>
              <a:pPr/>
              <a:t>‹#›</a:t>
            </a:fld>
            <a:endParaRPr lang="en-US" dirty="0"/>
          </a:p>
        </p:txBody>
      </p:sp>
      <p:sp>
        <p:nvSpPr>
          <p:cNvPr id="9" name="Footer Placeholder 8"/>
          <p:cNvSpPr>
            <a:spLocks noGrp="1"/>
          </p:cNvSpPr>
          <p:nvPr>
            <p:ph type="ftr" sz="quarter" idx="12"/>
          </p:nvPr>
        </p:nvSpPr>
        <p:spPr/>
        <p:txBody>
          <a:bodyPr/>
          <a:lstStyle/>
          <a:p>
            <a:endParaRPr lang="en-US" dirty="0"/>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C6314AD9-FCC8-48B7-B85B-012A91320DFF}" type="datetime2">
              <a:rPr lang="en-US" smtClean="0"/>
              <a:t>Tuesday, February 11, 2025</a:t>
            </a:fld>
            <a:endParaRPr lang="en-US" dirty="0"/>
          </a:p>
        </p:txBody>
      </p:sp>
      <p:sp>
        <p:nvSpPr>
          <p:cNvPr id="6" name="Slide Number Placeholder 5"/>
          <p:cNvSpPr>
            <a:spLocks noGrp="1"/>
          </p:cNvSpPr>
          <p:nvPr>
            <p:ph type="sldNum" sz="quarter" idx="11"/>
          </p:nvPr>
        </p:nvSpPr>
        <p:spPr/>
        <p:txBody>
          <a:bodyPr/>
          <a:lstStyle/>
          <a:p>
            <a:fld id="{1789C0F2-17E0-497A-9BBE-0C73201AAFE3}" type="slidenum">
              <a:rPr lang="en-US" smtClean="0"/>
              <a:pPr/>
              <a:t>‹#›</a:t>
            </a:fld>
            <a:endParaRPr lang="en-US" dirty="0"/>
          </a:p>
        </p:txBody>
      </p:sp>
      <p:sp>
        <p:nvSpPr>
          <p:cNvPr id="7" name="Footer Placeholder 6"/>
          <p:cNvSpPr>
            <a:spLocks noGrp="1"/>
          </p:cNvSpPr>
          <p:nvPr>
            <p:ph type="ftr" sz="quarter" idx="12"/>
          </p:nvPr>
        </p:nvSpPr>
        <p:spPr/>
        <p:txBody>
          <a:bodyPr/>
          <a:lstStyle/>
          <a:p>
            <a:endParaRPr lang="en-US" dirty="0"/>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TextBox 8"/>
          <p:cNvSpPr txBox="1"/>
          <p:nvPr/>
        </p:nvSpPr>
        <p:spPr>
          <a:xfrm>
            <a:off x="8526272" y="2129506"/>
            <a:ext cx="731520" cy="1754326"/>
          </a:xfrm>
          <a:prstGeom prst="rect">
            <a:avLst/>
          </a:prstGeom>
          <a:noFill/>
        </p:spPr>
        <p:txBody>
          <a:bodyPr wrap="square" lIns="0" tIns="0" rIns="0" bIns="0" rtlCol="0" anchor="t" anchorCtr="0">
            <a:spAutoFit/>
          </a:bodyPr>
          <a:lstStyle/>
          <a:p>
            <a:r>
              <a:rPr lang="en-US" sz="11400" dirty="0" smtClean="0">
                <a:effectLst>
                  <a:outerShdw blurRad="38100" dist="38100" dir="2700000" algn="tl">
                    <a:srgbClr val="000000">
                      <a:alpha val="43137"/>
                    </a:srgbClr>
                  </a:outerShdw>
                </a:effectLst>
                <a:latin typeface="+mn-lt"/>
              </a:rPr>
              <a:t>{</a:t>
            </a:r>
            <a:endParaRPr lang="en-US" sz="11400" dirty="0">
              <a:effectLst>
                <a:outerShdw blurRad="38100" dist="38100" dir="2700000" algn="tl">
                  <a:srgbClr val="000000">
                    <a:alpha val="43137"/>
                  </a:srgbClr>
                </a:outerShdw>
              </a:effectLst>
              <a:latin typeface="+mn-lt"/>
            </a:endParaRPr>
          </a:p>
        </p:txBody>
      </p:sp>
      <p:sp>
        <p:nvSpPr>
          <p:cNvPr id="3" name="Content Placeholder 2"/>
          <p:cNvSpPr>
            <a:spLocks noGrp="1"/>
          </p:cNvSpPr>
          <p:nvPr>
            <p:ph idx="1"/>
          </p:nvPr>
        </p:nvSpPr>
        <p:spPr>
          <a:xfrm>
            <a:off x="1341120" y="822961"/>
            <a:ext cx="6949440" cy="4114800"/>
          </a:xfrm>
        </p:spPr>
        <p:txBody>
          <a:bodyPr anchor="ctr"/>
          <a:lstStyle>
            <a:lvl1pPr>
              <a:defRPr sz="3400"/>
            </a:lvl1pPr>
            <a:lvl2pPr>
              <a:defRPr sz="3100"/>
            </a:lvl2pPr>
            <a:lvl3pPr>
              <a:defRPr sz="2900"/>
            </a:lvl3pPr>
            <a:lvl4pPr>
              <a:defRPr sz="2600"/>
            </a:lvl4pPr>
            <a:lvl5pPr>
              <a:defRPr sz="2600"/>
            </a:lvl5pPr>
            <a:lvl6pPr>
              <a:defRPr sz="2900"/>
            </a:lvl6pPr>
            <a:lvl7pPr>
              <a:defRPr sz="2900"/>
            </a:lvl7pPr>
            <a:lvl8pPr>
              <a:defRPr sz="2900"/>
            </a:lvl8pPr>
            <a:lvl9pPr>
              <a:defRPr sz="2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144000" y="822961"/>
            <a:ext cx="4145280" cy="4114800"/>
          </a:xfrm>
        </p:spPr>
        <p:txBody>
          <a:bodyPr anchor="ctr">
            <a:normAutofit/>
          </a:bodyPr>
          <a:lstStyle>
            <a:lvl1pPr marL="0" indent="0">
              <a:buNone/>
              <a:defRPr sz="2300"/>
            </a:lvl1pPr>
            <a:lvl2pPr marL="653110" indent="0">
              <a:buNone/>
              <a:defRPr sz="1700"/>
            </a:lvl2pPr>
            <a:lvl3pPr marL="1306220" indent="0">
              <a:buNone/>
              <a:defRPr sz="1400"/>
            </a:lvl3pPr>
            <a:lvl4pPr marL="1959331" indent="0">
              <a:buNone/>
              <a:defRPr sz="1300"/>
            </a:lvl4pPr>
            <a:lvl5pPr marL="2612441" indent="0">
              <a:buNone/>
              <a:defRPr sz="1300"/>
            </a:lvl5pPr>
            <a:lvl6pPr marL="3265551" indent="0">
              <a:buNone/>
              <a:defRPr sz="1300"/>
            </a:lvl6pPr>
            <a:lvl7pPr marL="3918661" indent="0">
              <a:buNone/>
              <a:defRPr sz="1300"/>
            </a:lvl7pPr>
            <a:lvl8pPr marL="4571771" indent="0">
              <a:buNone/>
              <a:defRPr sz="1300"/>
            </a:lvl8pPr>
            <a:lvl9pPr marL="5224882" indent="0">
              <a:buNone/>
              <a:defRPr sz="1300"/>
            </a:lvl9pPr>
          </a:lstStyle>
          <a:p>
            <a:pPr lvl="0"/>
            <a:r>
              <a:rPr lang="en-US" smtClean="0"/>
              <a:t>Click to edit Master text styles</a:t>
            </a:r>
          </a:p>
        </p:txBody>
      </p:sp>
      <p:sp>
        <p:nvSpPr>
          <p:cNvPr id="15" name="Date Placeholder 14"/>
          <p:cNvSpPr>
            <a:spLocks noGrp="1"/>
          </p:cNvSpPr>
          <p:nvPr>
            <p:ph type="dt" sz="half" idx="10"/>
          </p:nvPr>
        </p:nvSpPr>
        <p:spPr/>
        <p:txBody>
          <a:bodyPr/>
          <a:lstStyle/>
          <a:p>
            <a:fld id="{3182DC50-D5DB-4F94-B367-9876CD2C4012}" type="datetime2">
              <a:rPr lang="en-US" smtClean="0"/>
              <a:t>Tuesday, February 11, 2025</a:t>
            </a:fld>
            <a:endParaRPr lang="en-US" dirty="0"/>
          </a:p>
        </p:txBody>
      </p:sp>
      <p:sp>
        <p:nvSpPr>
          <p:cNvPr id="16" name="Slide Number Placeholder 15"/>
          <p:cNvSpPr>
            <a:spLocks noGrp="1"/>
          </p:cNvSpPr>
          <p:nvPr>
            <p:ph type="sldNum" sz="quarter" idx="11"/>
          </p:nvPr>
        </p:nvSpPr>
        <p:spPr/>
        <p:txBody>
          <a:bodyPr/>
          <a:lstStyle/>
          <a:p>
            <a:fld id="{1789C0F2-17E0-497A-9BBE-0C73201AAFE3}" type="slidenum">
              <a:rPr lang="en-US" smtClean="0"/>
              <a:pPr/>
              <a:t>‹#›</a:t>
            </a:fld>
            <a:endParaRPr lang="en-US" dirty="0"/>
          </a:p>
        </p:txBody>
      </p:sp>
      <p:sp>
        <p:nvSpPr>
          <p:cNvPr id="17" name="Footer Placeholder 16"/>
          <p:cNvSpPr>
            <a:spLocks noGrp="1"/>
          </p:cNvSpPr>
          <p:nvPr>
            <p:ph type="ftr" sz="quarter" idx="12"/>
          </p:nvPr>
        </p:nvSpPr>
        <p:spPr/>
        <p:txBody>
          <a:bodyPr/>
          <a:lstStyle/>
          <a:p>
            <a:endParaRPr lang="en-US" dirty="0"/>
          </a:p>
        </p:txBody>
      </p:sp>
      <p:sp>
        <p:nvSpPr>
          <p:cNvPr id="18" name="Title 17"/>
          <p:cNvSpPr>
            <a:spLocks noGrp="1"/>
          </p:cNvSpPr>
          <p:nvPr>
            <p:ph type="title"/>
          </p:nvPr>
        </p:nvSpPr>
        <p:spPr/>
        <p:txBody>
          <a:bodyPr/>
          <a:lstStyle/>
          <a:p>
            <a:r>
              <a:rPr lang="en-US" smtClean="0"/>
              <a:t>Click to edit Master title style</a:t>
            </a:r>
            <a:endParaRPr lang="en-US" dirty="0"/>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950720" y="735331"/>
            <a:ext cx="10728960" cy="3056382"/>
          </a:xfrm>
          <a:effectLst>
            <a:outerShdw blurRad="152400" dist="317500" dir="5400000" sx="90000" sy="-19000" rotWithShape="0">
              <a:prstClr val="black">
                <a:alpha val="15000"/>
              </a:prstClr>
            </a:outerShdw>
          </a:effectLst>
        </p:spPr>
        <p:txBody>
          <a:bodyPr/>
          <a:lstStyle>
            <a:lvl1pPr marL="0" indent="0">
              <a:buNone/>
              <a:defRPr sz="4600"/>
            </a:lvl1pPr>
            <a:lvl2pPr marL="653110" indent="0">
              <a:buNone/>
              <a:defRPr sz="4000"/>
            </a:lvl2pPr>
            <a:lvl3pPr marL="1306220" indent="0">
              <a:buNone/>
              <a:defRPr sz="3400"/>
            </a:lvl3pPr>
            <a:lvl4pPr marL="1959331" indent="0">
              <a:buNone/>
              <a:defRPr sz="2900"/>
            </a:lvl4pPr>
            <a:lvl5pPr marL="2612441" indent="0">
              <a:buNone/>
              <a:defRPr sz="2900"/>
            </a:lvl5pPr>
            <a:lvl6pPr marL="3265551" indent="0">
              <a:buNone/>
              <a:defRPr sz="2900"/>
            </a:lvl6pPr>
            <a:lvl7pPr marL="3918661" indent="0">
              <a:buNone/>
              <a:defRPr sz="2900"/>
            </a:lvl7pPr>
            <a:lvl8pPr marL="4571771" indent="0">
              <a:buNone/>
              <a:defRPr sz="2900"/>
            </a:lvl8pPr>
            <a:lvl9pPr marL="5224882" indent="0">
              <a:buNone/>
              <a:defRPr sz="2900"/>
            </a:lvl9pPr>
          </a:lstStyle>
          <a:p>
            <a:r>
              <a:rPr lang="en-US" smtClean="0"/>
              <a:t>Click icon to add picture</a:t>
            </a:r>
            <a:endParaRPr lang="en-US"/>
          </a:p>
        </p:txBody>
      </p:sp>
      <p:sp>
        <p:nvSpPr>
          <p:cNvPr id="4" name="Text Placeholder 3"/>
          <p:cNvSpPr>
            <a:spLocks noGrp="1"/>
          </p:cNvSpPr>
          <p:nvPr>
            <p:ph type="body" sz="half" idx="2"/>
          </p:nvPr>
        </p:nvSpPr>
        <p:spPr>
          <a:xfrm>
            <a:off x="4389120" y="4143656"/>
            <a:ext cx="8046720" cy="864965"/>
          </a:xfrm>
        </p:spPr>
        <p:txBody>
          <a:bodyPr anchor="ctr">
            <a:normAutofit/>
          </a:bodyPr>
          <a:lstStyle>
            <a:lvl1pPr marL="0" indent="0">
              <a:buNone/>
              <a:defRPr sz="2300"/>
            </a:lvl1pPr>
            <a:lvl2pPr marL="653110" indent="0">
              <a:buNone/>
              <a:defRPr sz="1700"/>
            </a:lvl2pPr>
            <a:lvl3pPr marL="1306220" indent="0">
              <a:buNone/>
              <a:defRPr sz="1400"/>
            </a:lvl3pPr>
            <a:lvl4pPr marL="1959331" indent="0">
              <a:buNone/>
              <a:defRPr sz="1300"/>
            </a:lvl4pPr>
            <a:lvl5pPr marL="2612441" indent="0">
              <a:buNone/>
              <a:defRPr sz="1300"/>
            </a:lvl5pPr>
            <a:lvl6pPr marL="3265551" indent="0">
              <a:buNone/>
              <a:defRPr sz="1300"/>
            </a:lvl6pPr>
            <a:lvl7pPr marL="3918661" indent="0">
              <a:buNone/>
              <a:defRPr sz="1300"/>
            </a:lvl7pPr>
            <a:lvl8pPr marL="4571771" indent="0">
              <a:buNone/>
              <a:defRPr sz="1300"/>
            </a:lvl8pPr>
            <a:lvl9pPr marL="5224882" indent="0">
              <a:buNone/>
              <a:defRPr sz="1300"/>
            </a:lvl9pPr>
          </a:lstStyle>
          <a:p>
            <a:pPr lvl="0"/>
            <a:r>
              <a:rPr lang="en-US" smtClean="0"/>
              <a:t>Click to edit Master text styles</a:t>
            </a:r>
          </a:p>
        </p:txBody>
      </p:sp>
      <p:sp>
        <p:nvSpPr>
          <p:cNvPr id="9" name="TextBox 8"/>
          <p:cNvSpPr txBox="1"/>
          <p:nvPr/>
        </p:nvSpPr>
        <p:spPr>
          <a:xfrm>
            <a:off x="3896563" y="3997757"/>
            <a:ext cx="731520" cy="1323439"/>
          </a:xfrm>
          <a:prstGeom prst="rect">
            <a:avLst/>
          </a:prstGeom>
          <a:noFill/>
        </p:spPr>
        <p:txBody>
          <a:bodyPr wrap="square" lIns="0" tIns="0" rIns="0" bIns="0" rtlCol="0" anchor="t" anchorCtr="0">
            <a:spAutoFit/>
          </a:bodyPr>
          <a:lstStyle/>
          <a:p>
            <a:r>
              <a:rPr lang="en-US" sz="8600" dirty="0" smtClean="0">
                <a:effectLst>
                  <a:outerShdw blurRad="38100" dist="38100" dir="2700000" algn="tl">
                    <a:srgbClr val="000000">
                      <a:alpha val="43137"/>
                    </a:srgbClr>
                  </a:outerShdw>
                </a:effectLst>
                <a:latin typeface="+mn-lt"/>
              </a:rPr>
              <a:t>{</a:t>
            </a:r>
            <a:endParaRPr lang="en-US" sz="8600" dirty="0">
              <a:effectLst>
                <a:outerShdw blurRad="38100" dist="38100" dir="2700000" algn="tl">
                  <a:srgbClr val="000000">
                    <a:alpha val="43137"/>
                  </a:srgbClr>
                </a:outerShdw>
              </a:effectLst>
              <a:latin typeface="+mn-lt"/>
            </a:endParaRPr>
          </a:p>
        </p:txBody>
      </p:sp>
      <p:sp>
        <p:nvSpPr>
          <p:cNvPr id="11" name="Title 10"/>
          <p:cNvSpPr>
            <a:spLocks noGrp="1"/>
          </p:cNvSpPr>
          <p:nvPr>
            <p:ph type="title"/>
          </p:nvPr>
        </p:nvSpPr>
        <p:spPr/>
        <p:txBody>
          <a:bodyPr/>
          <a:lstStyle/>
          <a:p>
            <a:r>
              <a:rPr lang="en-US" smtClean="0"/>
              <a:t>Click to edit Master title style</a:t>
            </a:r>
            <a:endParaRPr lang="en-US"/>
          </a:p>
        </p:txBody>
      </p:sp>
      <p:sp>
        <p:nvSpPr>
          <p:cNvPr id="13" name="Date Placeholder 12"/>
          <p:cNvSpPr>
            <a:spLocks noGrp="1"/>
          </p:cNvSpPr>
          <p:nvPr>
            <p:ph type="dt" sz="half" idx="10"/>
          </p:nvPr>
        </p:nvSpPr>
        <p:spPr/>
        <p:txBody>
          <a:bodyPr/>
          <a:lstStyle/>
          <a:p>
            <a:fld id="{292EB412-E790-42EA-81FE-2925D3A43D91}" type="datetime2">
              <a:rPr lang="en-US" smtClean="0"/>
              <a:t>Tuesday, February 11, 2025</a:t>
            </a:fld>
            <a:endParaRPr lang="en-US" dirty="0"/>
          </a:p>
        </p:txBody>
      </p:sp>
      <p:sp>
        <p:nvSpPr>
          <p:cNvPr id="14" name="Slide Number Placeholder 13"/>
          <p:cNvSpPr>
            <a:spLocks noGrp="1"/>
          </p:cNvSpPr>
          <p:nvPr>
            <p:ph type="sldNum" sz="quarter" idx="11"/>
          </p:nvPr>
        </p:nvSpPr>
        <p:spPr/>
        <p:txBody>
          <a:bodyPr/>
          <a:lstStyle/>
          <a:p>
            <a:fld id="{1789C0F2-17E0-497A-9BBE-0C73201AAFE3}" type="slidenum">
              <a:rPr lang="en-US" smtClean="0"/>
              <a:pPr/>
              <a:t>‹#›</a:t>
            </a:fld>
            <a:endParaRPr lang="en-US" dirty="0"/>
          </a:p>
        </p:txBody>
      </p:sp>
      <p:sp>
        <p:nvSpPr>
          <p:cNvPr id="15" name="Footer Placeholder 14"/>
          <p:cNvSpPr>
            <a:spLocks noGrp="1"/>
          </p:cNvSpPr>
          <p:nvPr>
            <p:ph type="ftr" sz="quarter" idx="12"/>
          </p:nvPr>
        </p:nvSpPr>
        <p:spPr/>
        <p:txBody>
          <a:bodyPr/>
          <a:lstStyle/>
          <a:p>
            <a:endParaRPr lang="en-US" dirty="0"/>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Rectangle 6"/>
          <p:cNvSpPr/>
          <p:nvPr/>
        </p:nvSpPr>
        <p:spPr>
          <a:xfrm>
            <a:off x="0" y="0"/>
            <a:ext cx="14630400" cy="8229600"/>
          </a:xfrm>
          <a:prstGeom prst="rect">
            <a:avLst/>
          </a:prstGeom>
          <a:gradFill>
            <a:gsLst>
              <a:gs pos="0">
                <a:schemeClr val="accent6">
                  <a:lumMod val="50000"/>
                  <a:alpha val="36000"/>
                </a:schemeClr>
              </a:gs>
              <a:gs pos="100000">
                <a:schemeClr val="bg2">
                  <a:alpha val="1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130622" tIns="65311" rIns="130622" bIns="65311" rtlCol="0" anchor="ctr"/>
          <a:lstStyle/>
          <a:p>
            <a:pPr algn="ctr"/>
            <a:endParaRPr lang="en-US"/>
          </a:p>
        </p:txBody>
      </p:sp>
      <p:sp>
        <p:nvSpPr>
          <p:cNvPr id="8" name="Oval 7"/>
          <p:cNvSpPr/>
          <p:nvPr/>
        </p:nvSpPr>
        <p:spPr>
          <a:xfrm rot="19724275">
            <a:off x="2197154" y="1246129"/>
            <a:ext cx="11584992" cy="6848384"/>
          </a:xfrm>
          <a:prstGeom prst="ellipse">
            <a:avLst/>
          </a:prstGeom>
          <a:gradFill flip="none" rotWithShape="1">
            <a:gsLst>
              <a:gs pos="0">
                <a:schemeClr val="accent6">
                  <a:lumMod val="60000"/>
                  <a:lumOff val="40000"/>
                  <a:alpha val="7000"/>
                </a:schemeClr>
              </a:gs>
              <a:gs pos="58000">
                <a:schemeClr val="bg2">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30622" tIns="65311" rIns="130622" bIns="65311" rtlCol="0" anchor="ctr"/>
          <a:lstStyle/>
          <a:p>
            <a:pPr algn="ctr"/>
            <a:endParaRPr lang="en-US"/>
          </a:p>
        </p:txBody>
      </p:sp>
      <p:sp>
        <p:nvSpPr>
          <p:cNvPr id="9" name="Oval 8"/>
          <p:cNvSpPr/>
          <p:nvPr/>
        </p:nvSpPr>
        <p:spPr>
          <a:xfrm rot="17656910">
            <a:off x="668957" y="502959"/>
            <a:ext cx="6646166" cy="7168734"/>
          </a:xfrm>
          <a:prstGeom prst="ellipse">
            <a:avLst/>
          </a:prstGeom>
          <a:gradFill flip="none" rotWithShape="1">
            <a:gsLst>
              <a:gs pos="0">
                <a:schemeClr val="accent6">
                  <a:lumMod val="60000"/>
                  <a:lumOff val="40000"/>
                  <a:alpha val="8000"/>
                </a:schemeClr>
              </a:gs>
              <a:gs pos="58000">
                <a:schemeClr val="bg2">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30622" tIns="65311" rIns="130622" bIns="65311" rtlCol="0" anchor="ctr"/>
          <a:lstStyle/>
          <a:p>
            <a:pPr algn="ctr"/>
            <a:endParaRPr lang="en-US"/>
          </a:p>
        </p:txBody>
      </p:sp>
      <p:sp>
        <p:nvSpPr>
          <p:cNvPr id="10" name="Oval 9"/>
          <p:cNvSpPr/>
          <p:nvPr/>
        </p:nvSpPr>
        <p:spPr>
          <a:xfrm rot="19724275">
            <a:off x="5244728" y="140226"/>
            <a:ext cx="10366979" cy="5705708"/>
          </a:xfrm>
          <a:prstGeom prst="ellipse">
            <a:avLst/>
          </a:prstGeom>
          <a:gradFill flip="none" rotWithShape="1">
            <a:gsLst>
              <a:gs pos="0">
                <a:schemeClr val="accent6">
                  <a:lumMod val="60000"/>
                  <a:lumOff val="40000"/>
                  <a:alpha val="8000"/>
                </a:schemeClr>
              </a:gs>
              <a:gs pos="58000">
                <a:schemeClr val="bg2">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30622" tIns="65311" rIns="130622" bIns="65311" rtlCol="0" anchor="ctr"/>
          <a:lstStyle/>
          <a:p>
            <a:pPr algn="ctr"/>
            <a:endParaRPr lang="en-US"/>
          </a:p>
        </p:txBody>
      </p:sp>
      <p:sp>
        <p:nvSpPr>
          <p:cNvPr id="2" name="Title Placeholder 1"/>
          <p:cNvSpPr>
            <a:spLocks noGrp="1"/>
          </p:cNvSpPr>
          <p:nvPr>
            <p:ph type="title"/>
          </p:nvPr>
        </p:nvSpPr>
        <p:spPr>
          <a:xfrm>
            <a:off x="1243584" y="5852160"/>
            <a:ext cx="12070080" cy="1097280"/>
          </a:xfrm>
          <a:prstGeom prst="rect">
            <a:avLst/>
          </a:prstGeom>
        </p:spPr>
        <p:txBody>
          <a:bodyPr vert="horz" lIns="130622" tIns="65311" rIns="130622" bIns="65311"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3413760" y="822962"/>
            <a:ext cx="9753600" cy="4389119"/>
          </a:xfrm>
          <a:prstGeom prst="rect">
            <a:avLst/>
          </a:prstGeom>
        </p:spPr>
        <p:txBody>
          <a:bodyPr vert="horz" lIns="130622" tIns="65311" rIns="130622" bIns="65311"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875520" y="7385686"/>
            <a:ext cx="3413760" cy="438150"/>
          </a:xfrm>
          <a:prstGeom prst="rect">
            <a:avLst/>
          </a:prstGeom>
        </p:spPr>
        <p:txBody>
          <a:bodyPr vert="horz" lIns="130622" tIns="65311" rIns="130622" bIns="65311" rtlCol="0" anchor="t"/>
          <a:lstStyle>
            <a:lvl1pPr algn="r">
              <a:defRPr sz="1600">
                <a:solidFill>
                  <a:schemeClr val="tx1">
                    <a:alpha val="60000"/>
                  </a:schemeClr>
                </a:solidFill>
                <a:effectLst/>
              </a:defRPr>
            </a:lvl1pPr>
          </a:lstStyle>
          <a:p>
            <a:fld id="{0B385921-A91A-409C-921C-0E0EC1E750EC}" type="datetime2">
              <a:rPr lang="en-US" smtClean="0"/>
              <a:t>Tuesday, February 11, 2025</a:t>
            </a:fld>
            <a:endParaRPr lang="en-US" dirty="0"/>
          </a:p>
        </p:txBody>
      </p:sp>
      <p:sp>
        <p:nvSpPr>
          <p:cNvPr id="5" name="Footer Placeholder 4"/>
          <p:cNvSpPr>
            <a:spLocks noGrp="1"/>
          </p:cNvSpPr>
          <p:nvPr>
            <p:ph type="ftr" sz="quarter" idx="3"/>
          </p:nvPr>
        </p:nvSpPr>
        <p:spPr>
          <a:xfrm>
            <a:off x="1316736" y="7385686"/>
            <a:ext cx="7315200" cy="438150"/>
          </a:xfrm>
          <a:prstGeom prst="rect">
            <a:avLst/>
          </a:prstGeom>
        </p:spPr>
        <p:txBody>
          <a:bodyPr vert="horz" lIns="130622" tIns="65311" rIns="130622" bIns="65311" rtlCol="0" anchor="t"/>
          <a:lstStyle>
            <a:lvl1pPr algn="l">
              <a:defRPr sz="1600">
                <a:solidFill>
                  <a:schemeClr val="tx1">
                    <a:alpha val="60000"/>
                  </a:schemeClr>
                </a:solidFill>
                <a:effectLst/>
              </a:defRPr>
            </a:lvl1pPr>
          </a:lstStyle>
          <a:p>
            <a:endParaRPr lang="en-US" dirty="0"/>
          </a:p>
        </p:txBody>
      </p:sp>
      <p:sp>
        <p:nvSpPr>
          <p:cNvPr id="6" name="Slide Number Placeholder 5"/>
          <p:cNvSpPr>
            <a:spLocks noGrp="1"/>
          </p:cNvSpPr>
          <p:nvPr>
            <p:ph type="sldNum" sz="quarter" idx="4"/>
          </p:nvPr>
        </p:nvSpPr>
        <p:spPr>
          <a:xfrm>
            <a:off x="1316736" y="7010400"/>
            <a:ext cx="3413760" cy="365760"/>
          </a:xfrm>
          <a:prstGeom prst="rect">
            <a:avLst/>
          </a:prstGeom>
        </p:spPr>
        <p:txBody>
          <a:bodyPr vert="horz" lIns="130622" tIns="65311" rIns="130622" bIns="13062" rtlCol="0" anchor="b"/>
          <a:lstStyle>
            <a:lvl1pPr algn="l">
              <a:defRPr sz="2300">
                <a:solidFill>
                  <a:schemeClr val="tx1">
                    <a:alpha val="60000"/>
                  </a:schemeClr>
                </a:solidFill>
                <a:effectLst/>
              </a:defRPr>
            </a:lvl1pPr>
          </a:lstStyle>
          <a:p>
            <a:fld id="{1789C0F2-17E0-497A-9BBE-0C73201AAFE3}" type="slidenum">
              <a:rPr lang="en-US" smtClean="0"/>
              <a:pPr/>
              <a:t>‹#›</a:t>
            </a:fld>
            <a:endParaRPr lang="en-US" dirty="0"/>
          </a:p>
        </p:txBody>
      </p:sp>
    </p:spTree>
  </p:cSld>
  <p:clrMap bg1="dk1" tx1="lt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3" r:id="rId14"/>
    <p:sldLayoutId id="2147483674" r:id="rId15"/>
    <p:sldLayoutId id="2147483676" r:id="rId16"/>
  </p:sldLayoutIdLst>
  <p:hf sldNum="0" hdr="0" ftr="0" dt="0"/>
  <p:txStyles>
    <p:titleStyle>
      <a:lvl1pPr algn="l" defTabSz="1306220" rtl="0" eaLnBrk="1" latinLnBrk="0" hangingPunct="1">
        <a:spcBef>
          <a:spcPct val="0"/>
        </a:spcBef>
        <a:buNone/>
        <a:defRPr sz="7000" kern="1200">
          <a:solidFill>
            <a:schemeClr val="tx1"/>
          </a:solidFill>
          <a:effectLst>
            <a:outerShdw blurRad="38100" dist="38100" dir="2700000" algn="tl">
              <a:srgbClr val="000000">
                <a:alpha val="43137"/>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91866" indent="-365742" algn="l" defTabSz="1306220" rtl="0" eaLnBrk="1" latinLnBrk="0" hangingPunct="1">
        <a:spcBef>
          <a:spcPct val="20000"/>
        </a:spcBef>
        <a:spcAft>
          <a:spcPts val="0"/>
        </a:spcAft>
        <a:buSzPct val="60000"/>
        <a:buFont typeface="Wingdings" pitchFamily="2" charset="2"/>
        <a:buChar char=""/>
        <a:defRPr sz="3000" kern="1200">
          <a:solidFill>
            <a:schemeClr val="tx1"/>
          </a:solidFill>
          <a:effectLst>
            <a:outerShdw blurRad="38100" dist="38100" dir="2700000" algn="tl">
              <a:srgbClr val="000000">
                <a:alpha val="43137"/>
              </a:srgbClr>
            </a:outerShdw>
          </a:effectLst>
          <a:latin typeface="+mn-lt"/>
          <a:ea typeface="+mn-ea"/>
          <a:cs typeface="+mn-cs"/>
        </a:defRPr>
      </a:lvl1pPr>
      <a:lvl2pPr marL="914354" indent="-365742" algn="l" defTabSz="1306220" rtl="0" eaLnBrk="1" latinLnBrk="0" hangingPunct="1">
        <a:spcBef>
          <a:spcPct val="20000"/>
        </a:spcBef>
        <a:buSzPct val="60000"/>
        <a:buFont typeface="Wingdings" pitchFamily="2" charset="2"/>
        <a:buChar char=""/>
        <a:defRPr sz="2700" kern="1200">
          <a:solidFill>
            <a:schemeClr val="tx1"/>
          </a:solidFill>
          <a:effectLst>
            <a:outerShdw blurRad="38100" dist="38100" dir="2700000" algn="tl">
              <a:srgbClr val="000000">
                <a:alpha val="43137"/>
              </a:srgbClr>
            </a:outerShdw>
          </a:effectLst>
          <a:latin typeface="+mn-lt"/>
          <a:ea typeface="+mn-ea"/>
          <a:cs typeface="+mn-cs"/>
        </a:defRPr>
      </a:lvl2pPr>
      <a:lvl3pPr marL="1436842" indent="-365742" algn="l" defTabSz="1306220" rtl="0" eaLnBrk="1" latinLnBrk="0" hangingPunct="1">
        <a:spcBef>
          <a:spcPct val="20000"/>
        </a:spcBef>
        <a:buSzPct val="60000"/>
        <a:buFont typeface="Wingdings" pitchFamily="2" charset="2"/>
        <a:buChar char=""/>
        <a:defRPr sz="2400" kern="1200">
          <a:solidFill>
            <a:schemeClr val="tx1"/>
          </a:solidFill>
          <a:effectLst>
            <a:outerShdw blurRad="38100" dist="38100" dir="2700000" algn="tl">
              <a:srgbClr val="000000">
                <a:alpha val="43137"/>
              </a:srgbClr>
            </a:outerShdw>
          </a:effectLst>
          <a:latin typeface="+mn-lt"/>
          <a:ea typeface="+mn-ea"/>
          <a:cs typeface="+mn-cs"/>
        </a:defRPr>
      </a:lvl3pPr>
      <a:lvl4pPr marL="1959331" indent="-365742" algn="l" defTabSz="1306220" rtl="0" eaLnBrk="1" latinLnBrk="0" hangingPunct="1">
        <a:spcBef>
          <a:spcPct val="20000"/>
        </a:spcBef>
        <a:buSzPct val="60000"/>
        <a:buFont typeface="Wingdings" pitchFamily="2" charset="2"/>
        <a:buChar char=""/>
        <a:defRPr sz="2300" kern="1200">
          <a:solidFill>
            <a:schemeClr val="tx1"/>
          </a:solidFill>
          <a:effectLst>
            <a:outerShdw blurRad="38100" dist="38100" dir="2700000" algn="tl">
              <a:srgbClr val="000000">
                <a:alpha val="43137"/>
              </a:srgbClr>
            </a:outerShdw>
          </a:effectLst>
          <a:latin typeface="+mn-lt"/>
          <a:ea typeface="+mn-ea"/>
          <a:cs typeface="+mn-cs"/>
        </a:defRPr>
      </a:lvl4pPr>
      <a:lvl5pPr marL="2351197" indent="-365742" algn="l" defTabSz="1306220" rtl="0" eaLnBrk="1" latinLnBrk="0" hangingPunct="1">
        <a:spcBef>
          <a:spcPct val="20000"/>
        </a:spcBef>
        <a:buSzPct val="60000"/>
        <a:buFont typeface="Wingdings" pitchFamily="2" charset="2"/>
        <a:buChar char=""/>
        <a:defRPr sz="2100" kern="1200">
          <a:solidFill>
            <a:schemeClr val="tx1"/>
          </a:solidFill>
          <a:effectLst>
            <a:outerShdw blurRad="38100" dist="38100" dir="2700000" algn="tl">
              <a:srgbClr val="000000">
                <a:alpha val="43137"/>
              </a:srgbClr>
            </a:outerShdw>
          </a:effectLst>
          <a:latin typeface="+mn-lt"/>
          <a:ea typeface="+mn-ea"/>
          <a:cs typeface="+mn-cs"/>
        </a:defRPr>
      </a:lvl5pPr>
      <a:lvl6pPr marL="2808374" indent="-365742" algn="l" defTabSz="1306220" rtl="0" eaLnBrk="1" latinLnBrk="0" hangingPunct="1">
        <a:spcBef>
          <a:spcPct val="20000"/>
        </a:spcBef>
        <a:buSzPct val="60000"/>
        <a:buFont typeface="Wingdings" pitchFamily="2" charset="2"/>
        <a:buChar char=""/>
        <a:defRPr sz="2000" kern="1200">
          <a:solidFill>
            <a:schemeClr val="tx1"/>
          </a:solidFill>
          <a:effectLst>
            <a:outerShdw blurRad="38100" dist="38100" dir="2700000" algn="ctr" rotWithShape="0">
              <a:srgbClr val="000000">
                <a:alpha val="43000"/>
              </a:srgbClr>
            </a:outerShdw>
          </a:effectLst>
          <a:latin typeface="+mn-lt"/>
          <a:ea typeface="+mn-ea"/>
          <a:cs typeface="+mn-cs"/>
        </a:defRPr>
      </a:lvl6pPr>
      <a:lvl7pPr marL="3200240" indent="-365742" algn="l" defTabSz="1306220" rtl="0" eaLnBrk="1" latinLnBrk="0" hangingPunct="1">
        <a:spcBef>
          <a:spcPct val="20000"/>
        </a:spcBef>
        <a:buSzPct val="60000"/>
        <a:buFont typeface="Wingdings" pitchFamily="2" charset="2"/>
        <a:buChar char=""/>
        <a:defRPr sz="2000" kern="1200">
          <a:solidFill>
            <a:schemeClr val="tx1"/>
          </a:solidFill>
          <a:effectLst>
            <a:outerShdw blurRad="38100" dist="38100" dir="2700000" algn="ctr" rotWithShape="0">
              <a:srgbClr val="000000">
                <a:alpha val="43000"/>
              </a:srgbClr>
            </a:outerShdw>
          </a:effectLst>
          <a:latin typeface="+mn-lt"/>
          <a:ea typeface="+mn-ea"/>
          <a:cs typeface="+mn-cs"/>
        </a:defRPr>
      </a:lvl7pPr>
      <a:lvl8pPr marL="3592106" indent="-365742" algn="l" defTabSz="1306220" rtl="0" eaLnBrk="1" latinLnBrk="0" hangingPunct="1">
        <a:spcBef>
          <a:spcPct val="20000"/>
        </a:spcBef>
        <a:buSzPct val="60000"/>
        <a:buFont typeface="Wingdings" pitchFamily="2" charset="2"/>
        <a:buChar char=""/>
        <a:defRPr sz="2000" kern="1200">
          <a:solidFill>
            <a:schemeClr val="tx1"/>
          </a:solidFill>
          <a:effectLst>
            <a:outerShdw blurRad="38100" dist="38100" dir="2700000" algn="ctr" rotWithShape="0">
              <a:srgbClr val="000000">
                <a:alpha val="43000"/>
              </a:srgbClr>
            </a:outerShdw>
          </a:effectLst>
          <a:latin typeface="+mn-lt"/>
          <a:ea typeface="+mn-ea"/>
          <a:cs typeface="+mn-cs"/>
        </a:defRPr>
      </a:lvl8pPr>
      <a:lvl9pPr marL="4049283" indent="-365742" algn="l" defTabSz="1306220" rtl="0" eaLnBrk="1" latinLnBrk="0" hangingPunct="1">
        <a:spcBef>
          <a:spcPct val="20000"/>
        </a:spcBef>
        <a:buSzPct val="60000"/>
        <a:buFont typeface="Wingdings" pitchFamily="2" charset="2"/>
        <a:buChar char=""/>
        <a:defRPr sz="2000" kern="1200">
          <a:solidFill>
            <a:schemeClr val="tx1"/>
          </a:solidFill>
          <a:effectLst>
            <a:outerShdw blurRad="38100" dist="38100" dir="2700000" algn="ctr" rotWithShape="0">
              <a:srgbClr val="000000">
                <a:alpha val="43000"/>
              </a:srgbClr>
            </a:outerShdw>
          </a:effectLst>
          <a:latin typeface="+mn-lt"/>
          <a:ea typeface="+mn-ea"/>
          <a:cs typeface="+mn-cs"/>
        </a:defRPr>
      </a:lvl9pPr>
    </p:bodyStyle>
    <p:otherStyle>
      <a:defPPr>
        <a:defRPr lang="en-US"/>
      </a:defPPr>
      <a:lvl1pPr marL="0" algn="l" defTabSz="1306220" rtl="0" eaLnBrk="1" latinLnBrk="0" hangingPunct="1">
        <a:defRPr sz="2600" kern="1200">
          <a:solidFill>
            <a:schemeClr val="tx1"/>
          </a:solidFill>
          <a:latin typeface="+mn-lt"/>
          <a:ea typeface="+mn-ea"/>
          <a:cs typeface="+mn-cs"/>
        </a:defRPr>
      </a:lvl1pPr>
      <a:lvl2pPr marL="653110" algn="l" defTabSz="1306220" rtl="0" eaLnBrk="1" latinLnBrk="0" hangingPunct="1">
        <a:defRPr sz="2600" kern="1200">
          <a:solidFill>
            <a:schemeClr val="tx1"/>
          </a:solidFill>
          <a:latin typeface="+mn-lt"/>
          <a:ea typeface="+mn-ea"/>
          <a:cs typeface="+mn-cs"/>
        </a:defRPr>
      </a:lvl2pPr>
      <a:lvl3pPr marL="1306220" algn="l" defTabSz="1306220" rtl="0" eaLnBrk="1" latinLnBrk="0" hangingPunct="1">
        <a:defRPr sz="2600" kern="1200">
          <a:solidFill>
            <a:schemeClr val="tx1"/>
          </a:solidFill>
          <a:latin typeface="+mn-lt"/>
          <a:ea typeface="+mn-ea"/>
          <a:cs typeface="+mn-cs"/>
        </a:defRPr>
      </a:lvl3pPr>
      <a:lvl4pPr marL="1959331" algn="l" defTabSz="1306220" rtl="0" eaLnBrk="1" latinLnBrk="0" hangingPunct="1">
        <a:defRPr sz="2600" kern="1200">
          <a:solidFill>
            <a:schemeClr val="tx1"/>
          </a:solidFill>
          <a:latin typeface="+mn-lt"/>
          <a:ea typeface="+mn-ea"/>
          <a:cs typeface="+mn-cs"/>
        </a:defRPr>
      </a:lvl4pPr>
      <a:lvl5pPr marL="2612441" algn="l" defTabSz="1306220" rtl="0" eaLnBrk="1" latinLnBrk="0" hangingPunct="1">
        <a:defRPr sz="2600" kern="1200">
          <a:solidFill>
            <a:schemeClr val="tx1"/>
          </a:solidFill>
          <a:latin typeface="+mn-lt"/>
          <a:ea typeface="+mn-ea"/>
          <a:cs typeface="+mn-cs"/>
        </a:defRPr>
      </a:lvl5pPr>
      <a:lvl6pPr marL="3265551" algn="l" defTabSz="1306220" rtl="0" eaLnBrk="1" latinLnBrk="0" hangingPunct="1">
        <a:defRPr sz="2600" kern="1200">
          <a:solidFill>
            <a:schemeClr val="tx1"/>
          </a:solidFill>
          <a:latin typeface="+mn-lt"/>
          <a:ea typeface="+mn-ea"/>
          <a:cs typeface="+mn-cs"/>
        </a:defRPr>
      </a:lvl6pPr>
      <a:lvl7pPr marL="3918661" algn="l" defTabSz="1306220" rtl="0" eaLnBrk="1" latinLnBrk="0" hangingPunct="1">
        <a:defRPr sz="2600" kern="1200">
          <a:solidFill>
            <a:schemeClr val="tx1"/>
          </a:solidFill>
          <a:latin typeface="+mn-lt"/>
          <a:ea typeface="+mn-ea"/>
          <a:cs typeface="+mn-cs"/>
        </a:defRPr>
      </a:lvl7pPr>
      <a:lvl8pPr marL="4571771" algn="l" defTabSz="1306220" rtl="0" eaLnBrk="1" latinLnBrk="0" hangingPunct="1">
        <a:defRPr sz="2600" kern="1200">
          <a:solidFill>
            <a:schemeClr val="tx1"/>
          </a:solidFill>
          <a:latin typeface="+mn-lt"/>
          <a:ea typeface="+mn-ea"/>
          <a:cs typeface="+mn-cs"/>
        </a:defRPr>
      </a:lvl8pPr>
      <a:lvl9pPr marL="5224882" algn="l" defTabSz="1306220" rtl="0" eaLnBrk="1" latinLnBrk="0" hangingPunct="1">
        <a:defRPr sz="2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15.xml"/><Relationship Id="rId5" Type="http://schemas.openxmlformats.org/officeDocument/2006/relationships/image" Target="../media/image24.png"/><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0.xml"/><Relationship Id="rId1" Type="http://schemas.openxmlformats.org/officeDocument/2006/relationships/slideLayout" Target="../slideLayouts/slideLayout15.xml"/><Relationship Id="rId5" Type="http://schemas.openxmlformats.org/officeDocument/2006/relationships/image" Target="../media/image26.png"/><Relationship Id="rId4" Type="http://schemas.openxmlformats.org/officeDocument/2006/relationships/image" Target="../media/image25.png"/></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15.xml"/><Relationship Id="rId5" Type="http://schemas.openxmlformats.org/officeDocument/2006/relationships/image" Target="../media/image29.png"/><Relationship Id="rId4" Type="http://schemas.openxmlformats.org/officeDocument/2006/relationships/image" Target="../media/image28.png"/></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15.xml"/><Relationship Id="rId5" Type="http://schemas.openxmlformats.org/officeDocument/2006/relationships/image" Target="../media/image32.png"/><Relationship Id="rId4" Type="http://schemas.openxmlformats.org/officeDocument/2006/relationships/image" Target="../media/image31.png"/></Relationships>
</file>

<file path=ppt/slides/_rels/slide14.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3.xml"/><Relationship Id="rId1" Type="http://schemas.openxmlformats.org/officeDocument/2006/relationships/slideLayout" Target="../slideLayouts/slideLayout15.xml"/><Relationship Id="rId5" Type="http://schemas.openxmlformats.org/officeDocument/2006/relationships/image" Target="../media/image35.png"/><Relationship Id="rId4" Type="http://schemas.openxmlformats.org/officeDocument/2006/relationships/image" Target="../media/image34.png"/></Relationships>
</file>

<file path=ppt/slides/_rels/slide15.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14.xml"/><Relationship Id="rId1" Type="http://schemas.openxmlformats.org/officeDocument/2006/relationships/slideLayout" Target="../slideLayouts/slideLayout15.xml"/><Relationship Id="rId5" Type="http://schemas.openxmlformats.org/officeDocument/2006/relationships/image" Target="../media/image38.png"/><Relationship Id="rId4" Type="http://schemas.openxmlformats.org/officeDocument/2006/relationships/image" Target="../media/image37.png"/></Relationships>
</file>

<file path=ppt/slides/_rels/slide16.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15.xml"/><Relationship Id="rId1" Type="http://schemas.openxmlformats.org/officeDocument/2006/relationships/slideLayout" Target="../slideLayouts/slideLayout15.xml"/><Relationship Id="rId5" Type="http://schemas.openxmlformats.org/officeDocument/2006/relationships/image" Target="../media/image41.png"/><Relationship Id="rId4" Type="http://schemas.openxmlformats.org/officeDocument/2006/relationships/image" Target="../media/image40.png"/></Relationships>
</file>

<file path=ppt/slides/_rels/slide17.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4.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5.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15.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6.xml"/><Relationship Id="rId1" Type="http://schemas.openxmlformats.org/officeDocument/2006/relationships/slideLayout" Target="../slideLayouts/slideLayout15.xml"/><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7.xml"/><Relationship Id="rId1" Type="http://schemas.openxmlformats.org/officeDocument/2006/relationships/slideLayout" Target="../slideLayouts/slideLayout15.xml"/><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15.xml"/><Relationship Id="rId5"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724892"/>
            <a:ext cx="7468553" cy="1465117"/>
          </a:xfrm>
          <a:prstGeom prst="rect">
            <a:avLst/>
          </a:prstGeom>
          <a:noFill/>
          <a:ln/>
        </p:spPr>
        <p:txBody>
          <a:bodyPr wrap="square" lIns="0" tIns="0" rIns="0" bIns="0" rtlCol="0" anchor="t"/>
          <a:lstStyle/>
          <a:p>
            <a:pPr marL="0" indent="0">
              <a:lnSpc>
                <a:spcPts val="5500"/>
              </a:lnSpc>
              <a:buNone/>
            </a:pPr>
            <a:r>
              <a:rPr lang="en-US" sz="6000" i="1" dirty="0">
                <a:solidFill>
                  <a:srgbClr val="FFFFFF"/>
                </a:solidFill>
                <a:latin typeface="SimSun" pitchFamily="2" charset="-122"/>
                <a:ea typeface="SimSun" pitchFamily="2" charset="-122"/>
              </a:rPr>
              <a:t>	</a:t>
            </a:r>
            <a:r>
              <a:rPr lang="en-US" sz="6000" i="1" dirty="0" smtClean="0">
                <a:solidFill>
                  <a:srgbClr val="FFFFFF"/>
                </a:solidFill>
                <a:latin typeface="SimSun" pitchFamily="2" charset="-122"/>
                <a:ea typeface="SimSun" pitchFamily="2" charset="-122"/>
              </a:rPr>
              <a:t>SQL PROJECT </a:t>
            </a:r>
          </a:p>
          <a:p>
            <a:pPr marL="0" indent="0">
              <a:lnSpc>
                <a:spcPts val="5500"/>
              </a:lnSpc>
              <a:buNone/>
            </a:pPr>
            <a:endParaRPr lang="en-US" sz="6000" i="1" dirty="0" smtClean="0">
              <a:solidFill>
                <a:srgbClr val="FFFFFF"/>
              </a:solidFill>
              <a:latin typeface="SimSun" pitchFamily="2" charset="-122"/>
              <a:ea typeface="SimSun" pitchFamily="2" charset="-122"/>
            </a:endParaRPr>
          </a:p>
          <a:p>
            <a:pPr marL="0" indent="0">
              <a:lnSpc>
                <a:spcPts val="5500"/>
              </a:lnSpc>
              <a:buNone/>
            </a:pPr>
            <a:r>
              <a:rPr lang="en-US" sz="6000" i="1" dirty="0" smtClean="0">
                <a:solidFill>
                  <a:srgbClr val="FFFFFF"/>
                </a:solidFill>
                <a:latin typeface="SimSun" pitchFamily="2" charset="-122"/>
                <a:ea typeface="SimSun" pitchFamily="2" charset="-122"/>
              </a:rPr>
              <a:t>	   ON </a:t>
            </a:r>
          </a:p>
          <a:p>
            <a:pPr marL="0" indent="0">
              <a:lnSpc>
                <a:spcPts val="5500"/>
              </a:lnSpc>
              <a:buNone/>
            </a:pPr>
            <a:endParaRPr lang="en-US" sz="6000" i="1" dirty="0" smtClean="0">
              <a:solidFill>
                <a:srgbClr val="FFFFFF"/>
              </a:solidFill>
              <a:latin typeface="SimSun" pitchFamily="2" charset="-122"/>
              <a:ea typeface="SimSun" pitchFamily="2" charset="-122"/>
            </a:endParaRPr>
          </a:p>
          <a:p>
            <a:pPr marL="0" indent="0">
              <a:lnSpc>
                <a:spcPts val="5500"/>
              </a:lnSpc>
              <a:buNone/>
            </a:pPr>
            <a:r>
              <a:rPr lang="en-US" sz="6000" i="1" dirty="0" smtClean="0">
                <a:solidFill>
                  <a:srgbClr val="FFFFFF"/>
                </a:solidFill>
                <a:latin typeface="SimSun" pitchFamily="2" charset="-122"/>
                <a:ea typeface="SimSun" pitchFamily="2" charset="-122"/>
              </a:rPr>
              <a:t>  PIZZA SALES</a:t>
            </a:r>
            <a:endParaRPr lang="en-US" sz="6000" i="1" dirty="0">
              <a:latin typeface="SimSun" pitchFamily="2" charset="-122"/>
              <a:ea typeface="SimSun" pitchFamily="2" charset="-122"/>
            </a:endParaRPr>
          </a:p>
        </p:txBody>
      </p:sp>
      <p:sp>
        <p:nvSpPr>
          <p:cNvPr id="7" name="Text 3"/>
          <p:cNvSpPr/>
          <p:nvPr/>
        </p:nvSpPr>
        <p:spPr>
          <a:xfrm>
            <a:off x="1340287" y="5689521"/>
            <a:ext cx="1899285" cy="418862"/>
          </a:xfrm>
          <a:prstGeom prst="rect">
            <a:avLst/>
          </a:prstGeom>
          <a:noFill/>
          <a:ln/>
        </p:spPr>
        <p:txBody>
          <a:bodyPr wrap="none" lIns="0" tIns="0" rIns="0" bIns="0" rtlCol="0" anchor="t"/>
          <a:lstStyle/>
          <a:p>
            <a:pPr marL="0" indent="0" algn="l">
              <a:lnSpc>
                <a:spcPts val="3250"/>
              </a:lnSpc>
              <a:buNone/>
            </a:pPr>
            <a:endParaRPr lang="en-US" sz="23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3"/>
          <p:cNvSpPr/>
          <p:nvPr/>
        </p:nvSpPr>
        <p:spPr>
          <a:xfrm>
            <a:off x="7858125" y="4365069"/>
            <a:ext cx="3519130"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1" name="Text 5"/>
          <p:cNvSpPr/>
          <p:nvPr/>
        </p:nvSpPr>
        <p:spPr>
          <a:xfrm>
            <a:off x="7858125" y="6089452"/>
            <a:ext cx="2802255"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2" name="Text 6"/>
          <p:cNvSpPr/>
          <p:nvPr/>
        </p:nvSpPr>
        <p:spPr>
          <a:xfrm>
            <a:off x="7858125" y="6580584"/>
            <a:ext cx="5942171" cy="758904"/>
          </a:xfrm>
          <a:prstGeom prst="rect">
            <a:avLst/>
          </a:prstGeom>
          <a:noFill/>
          <a:ln/>
        </p:spPr>
        <p:txBody>
          <a:bodyPr wrap="square" lIns="0" tIns="0" rIns="0" bIns="0" rtlCol="0" anchor="t"/>
          <a:lstStyle/>
          <a:p>
            <a:pPr marL="0" indent="0" algn="l">
              <a:lnSpc>
                <a:spcPts val="2950"/>
              </a:lnSpc>
              <a:buNone/>
            </a:pPr>
            <a:endParaRPr lang="en-US" sz="1850" dirty="0"/>
          </a:p>
        </p:txBody>
      </p:sp>
      <p:sp>
        <p:nvSpPr>
          <p:cNvPr id="13" name="Rectangle 12"/>
          <p:cNvSpPr/>
          <p:nvPr/>
        </p:nvSpPr>
        <p:spPr>
          <a:xfrm>
            <a:off x="3741833" y="253074"/>
            <a:ext cx="184731" cy="1200329"/>
          </a:xfrm>
          <a:prstGeom prst="rect">
            <a:avLst/>
          </a:prstGeom>
        </p:spPr>
        <p:txBody>
          <a:bodyPr wrap="none">
            <a:spAutoFit/>
          </a:bodyPr>
          <a:lstStyle/>
          <a:p>
            <a:endParaRPr lang="en-US" sz="3600" dirty="0"/>
          </a:p>
          <a:p>
            <a:endParaRPr lang="en-US" sz="3600" dirty="0" smtClean="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128" y="47643"/>
            <a:ext cx="2888672" cy="2653992"/>
          </a:xfrm>
          <a:prstGeom prst="rect">
            <a:avLst/>
          </a:prstGeom>
        </p:spPr>
      </p:pic>
      <p:sp>
        <p:nvSpPr>
          <p:cNvPr id="4" name="Rectangle 3"/>
          <p:cNvSpPr/>
          <p:nvPr/>
        </p:nvSpPr>
        <p:spPr>
          <a:xfrm>
            <a:off x="3834198" y="503363"/>
            <a:ext cx="9244838" cy="1200329"/>
          </a:xfrm>
          <a:prstGeom prst="rect">
            <a:avLst/>
          </a:prstGeom>
        </p:spPr>
        <p:txBody>
          <a:bodyPr wrap="none">
            <a:spAutoFit/>
          </a:bodyPr>
          <a:lstStyle/>
          <a:p>
            <a:r>
              <a:rPr lang="en-US" sz="3600" dirty="0" smtClean="0"/>
              <a:t>Determine </a:t>
            </a:r>
            <a:r>
              <a:rPr lang="en-US" sz="3600" dirty="0"/>
              <a:t>the distribution of orders by </a:t>
            </a:r>
            <a:r>
              <a:rPr lang="en-US" sz="3600" dirty="0" smtClean="0"/>
              <a:t>hour</a:t>
            </a:r>
          </a:p>
          <a:p>
            <a:r>
              <a:rPr lang="en-US" sz="3600" dirty="0" smtClean="0"/>
              <a:t>of </a:t>
            </a:r>
            <a:r>
              <a:rPr lang="en-US" sz="3600" dirty="0"/>
              <a:t>the day</a:t>
            </a:r>
          </a:p>
        </p:txBody>
      </p:sp>
      <p:pic>
        <p:nvPicPr>
          <p:cNvPr id="717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95737" y="1782040"/>
            <a:ext cx="7984981" cy="2508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2"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95736" y="4411764"/>
            <a:ext cx="3454545" cy="33553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128" y="2701635"/>
            <a:ext cx="2888672" cy="2774374"/>
          </a:xfrm>
          <a:prstGeom prst="rect">
            <a:avLst/>
          </a:prstGeom>
        </p:spPr>
      </p:pic>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128" y="5476009"/>
            <a:ext cx="2888672" cy="2667000"/>
          </a:xfrm>
          <a:prstGeom prst="rect">
            <a:avLst/>
          </a:prstGeom>
        </p:spPr>
      </p:pic>
    </p:spTree>
    <p:extLst>
      <p:ext uri="{BB962C8B-B14F-4D97-AF65-F5344CB8AC3E}">
        <p14:creationId xmlns:p14="http://schemas.microsoft.com/office/powerpoint/2010/main" val="26936157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3"/>
          <p:cNvSpPr/>
          <p:nvPr/>
        </p:nvSpPr>
        <p:spPr>
          <a:xfrm>
            <a:off x="7858125" y="4365069"/>
            <a:ext cx="3519130"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1" name="Text 5"/>
          <p:cNvSpPr/>
          <p:nvPr/>
        </p:nvSpPr>
        <p:spPr>
          <a:xfrm>
            <a:off x="7858125" y="6089452"/>
            <a:ext cx="2802255"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2" name="Text 6"/>
          <p:cNvSpPr/>
          <p:nvPr/>
        </p:nvSpPr>
        <p:spPr>
          <a:xfrm>
            <a:off x="7858125" y="6580584"/>
            <a:ext cx="5942171" cy="758904"/>
          </a:xfrm>
          <a:prstGeom prst="rect">
            <a:avLst/>
          </a:prstGeom>
          <a:noFill/>
          <a:ln/>
        </p:spPr>
        <p:txBody>
          <a:bodyPr wrap="square" lIns="0" tIns="0" rIns="0" bIns="0" rtlCol="0" anchor="t"/>
          <a:lstStyle/>
          <a:p>
            <a:pPr marL="0" indent="0" algn="l">
              <a:lnSpc>
                <a:spcPts val="2950"/>
              </a:lnSpc>
              <a:buNone/>
            </a:pPr>
            <a:endParaRPr lang="en-US" sz="1850" dirty="0"/>
          </a:p>
        </p:txBody>
      </p:sp>
      <p:sp>
        <p:nvSpPr>
          <p:cNvPr id="13" name="Rectangle 12"/>
          <p:cNvSpPr/>
          <p:nvPr/>
        </p:nvSpPr>
        <p:spPr>
          <a:xfrm>
            <a:off x="3741833" y="253074"/>
            <a:ext cx="184731" cy="1200329"/>
          </a:xfrm>
          <a:prstGeom prst="rect">
            <a:avLst/>
          </a:prstGeom>
        </p:spPr>
        <p:txBody>
          <a:bodyPr wrap="none">
            <a:spAutoFit/>
          </a:bodyPr>
          <a:lstStyle/>
          <a:p>
            <a:endParaRPr lang="en-US" sz="3600" dirty="0"/>
          </a:p>
          <a:p>
            <a:endParaRPr lang="en-US" sz="3600" dirty="0" smtClean="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3293918" cy="8229600"/>
          </a:xfrm>
          <a:prstGeom prst="rect">
            <a:avLst/>
          </a:prstGeom>
        </p:spPr>
      </p:pic>
      <p:sp>
        <p:nvSpPr>
          <p:cNvPr id="2" name="Rectangle 1"/>
          <p:cNvSpPr/>
          <p:nvPr/>
        </p:nvSpPr>
        <p:spPr>
          <a:xfrm>
            <a:off x="3834198" y="378811"/>
            <a:ext cx="10096482" cy="1200329"/>
          </a:xfrm>
          <a:prstGeom prst="rect">
            <a:avLst/>
          </a:prstGeom>
        </p:spPr>
        <p:txBody>
          <a:bodyPr wrap="none">
            <a:spAutoFit/>
          </a:bodyPr>
          <a:lstStyle/>
          <a:p>
            <a:r>
              <a:rPr lang="en-US" sz="3600" dirty="0"/>
              <a:t> J</a:t>
            </a:r>
            <a:r>
              <a:rPr lang="en-US" sz="3600" dirty="0" smtClean="0"/>
              <a:t>oin </a:t>
            </a:r>
            <a:r>
              <a:rPr lang="en-US" sz="3600" dirty="0"/>
              <a:t>the relevant tables to find the category </a:t>
            </a:r>
            <a:r>
              <a:rPr lang="en-US" sz="3600" dirty="0" smtClean="0"/>
              <a:t>wise</a:t>
            </a:r>
          </a:p>
          <a:p>
            <a:r>
              <a:rPr lang="en-US" sz="3600" dirty="0" smtClean="0"/>
              <a:t> </a:t>
            </a:r>
            <a:r>
              <a:rPr lang="en-US" sz="3600" dirty="0"/>
              <a:t>distribution of pizzas</a:t>
            </a:r>
          </a:p>
        </p:txBody>
      </p:sp>
      <p:pic>
        <p:nvPicPr>
          <p:cNvPr id="819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96702" y="2151805"/>
            <a:ext cx="5162550" cy="2057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5"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96702" y="4952913"/>
            <a:ext cx="2581275" cy="17243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147498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3"/>
          <p:cNvSpPr/>
          <p:nvPr/>
        </p:nvSpPr>
        <p:spPr>
          <a:xfrm>
            <a:off x="7858125" y="4365069"/>
            <a:ext cx="3519130"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1" name="Text 5"/>
          <p:cNvSpPr/>
          <p:nvPr/>
        </p:nvSpPr>
        <p:spPr>
          <a:xfrm>
            <a:off x="7858125" y="6089452"/>
            <a:ext cx="2802255"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2" name="Text 6"/>
          <p:cNvSpPr/>
          <p:nvPr/>
        </p:nvSpPr>
        <p:spPr>
          <a:xfrm>
            <a:off x="7858125" y="6580584"/>
            <a:ext cx="5942171" cy="758904"/>
          </a:xfrm>
          <a:prstGeom prst="rect">
            <a:avLst/>
          </a:prstGeom>
          <a:noFill/>
          <a:ln/>
        </p:spPr>
        <p:txBody>
          <a:bodyPr wrap="square" lIns="0" tIns="0" rIns="0" bIns="0" rtlCol="0" anchor="t"/>
          <a:lstStyle/>
          <a:p>
            <a:pPr marL="0" indent="0" algn="l">
              <a:lnSpc>
                <a:spcPts val="2950"/>
              </a:lnSpc>
              <a:buNone/>
            </a:pPr>
            <a:endParaRPr lang="en-US" sz="1850" dirty="0"/>
          </a:p>
        </p:txBody>
      </p:sp>
      <p:sp>
        <p:nvSpPr>
          <p:cNvPr id="13" name="Rectangle 12"/>
          <p:cNvSpPr/>
          <p:nvPr/>
        </p:nvSpPr>
        <p:spPr>
          <a:xfrm>
            <a:off x="3741833" y="253074"/>
            <a:ext cx="184731" cy="1200329"/>
          </a:xfrm>
          <a:prstGeom prst="rect">
            <a:avLst/>
          </a:prstGeom>
        </p:spPr>
        <p:txBody>
          <a:bodyPr wrap="none">
            <a:spAutoFit/>
          </a:bodyPr>
          <a:lstStyle/>
          <a:p>
            <a:endParaRPr lang="en-US" sz="3600" dirty="0"/>
          </a:p>
          <a:p>
            <a:endParaRPr lang="en-US" sz="3600" dirty="0" smtClean="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2379517" cy="4094018"/>
          </a:xfrm>
          <a:prstGeom prst="rect">
            <a:avLst/>
          </a:prstGeom>
        </p:spPr>
      </p:pic>
      <p:sp>
        <p:nvSpPr>
          <p:cNvPr id="2" name="Rectangle 1"/>
          <p:cNvSpPr/>
          <p:nvPr/>
        </p:nvSpPr>
        <p:spPr>
          <a:xfrm>
            <a:off x="3834198" y="378811"/>
            <a:ext cx="10751789" cy="1200329"/>
          </a:xfrm>
          <a:prstGeom prst="rect">
            <a:avLst/>
          </a:prstGeom>
        </p:spPr>
        <p:txBody>
          <a:bodyPr wrap="none">
            <a:spAutoFit/>
          </a:bodyPr>
          <a:lstStyle/>
          <a:p>
            <a:r>
              <a:rPr lang="en-US" sz="3600" dirty="0" smtClean="0"/>
              <a:t>Group </a:t>
            </a:r>
            <a:r>
              <a:rPr lang="en-US" sz="3600" dirty="0"/>
              <a:t>the orders by date and calculate the average  </a:t>
            </a:r>
          </a:p>
          <a:p>
            <a:r>
              <a:rPr lang="en-US" sz="3600" dirty="0" smtClean="0"/>
              <a:t>number </a:t>
            </a:r>
            <a:r>
              <a:rPr lang="en-US" sz="3600" dirty="0"/>
              <a:t>of pizzas ordered per day.</a:t>
            </a:r>
            <a:r>
              <a:rPr lang="en-US" sz="3600" dirty="0" smtClean="0"/>
              <a:t> </a:t>
            </a:r>
          </a:p>
        </p:txBody>
      </p:sp>
      <p:pic>
        <p:nvPicPr>
          <p:cNvPr id="921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26564" y="1811049"/>
            <a:ext cx="10308981" cy="30830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19"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26564" y="5526194"/>
            <a:ext cx="2764415" cy="14753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90" y="4094018"/>
            <a:ext cx="2389908" cy="4066201"/>
          </a:xfrm>
          <a:prstGeom prst="rect">
            <a:avLst/>
          </a:prstGeom>
        </p:spPr>
      </p:pic>
    </p:spTree>
    <p:extLst>
      <p:ext uri="{BB962C8B-B14F-4D97-AF65-F5344CB8AC3E}">
        <p14:creationId xmlns:p14="http://schemas.microsoft.com/office/powerpoint/2010/main" val="23983896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3"/>
          <p:cNvSpPr/>
          <p:nvPr/>
        </p:nvSpPr>
        <p:spPr>
          <a:xfrm>
            <a:off x="7858125" y="4365069"/>
            <a:ext cx="3519130"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1" name="Text 5"/>
          <p:cNvSpPr/>
          <p:nvPr/>
        </p:nvSpPr>
        <p:spPr>
          <a:xfrm>
            <a:off x="7858125" y="6089452"/>
            <a:ext cx="2802255"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2" name="Text 6"/>
          <p:cNvSpPr/>
          <p:nvPr/>
        </p:nvSpPr>
        <p:spPr>
          <a:xfrm>
            <a:off x="7858125" y="6580584"/>
            <a:ext cx="5942171" cy="758904"/>
          </a:xfrm>
          <a:prstGeom prst="rect">
            <a:avLst/>
          </a:prstGeom>
          <a:noFill/>
          <a:ln/>
        </p:spPr>
        <p:txBody>
          <a:bodyPr wrap="square" lIns="0" tIns="0" rIns="0" bIns="0" rtlCol="0" anchor="t"/>
          <a:lstStyle/>
          <a:p>
            <a:pPr marL="0" indent="0" algn="l">
              <a:lnSpc>
                <a:spcPts val="2950"/>
              </a:lnSpc>
              <a:buNone/>
            </a:pPr>
            <a:endParaRPr lang="en-US" sz="1850" dirty="0"/>
          </a:p>
        </p:txBody>
      </p:sp>
      <p:sp>
        <p:nvSpPr>
          <p:cNvPr id="13" name="Rectangle 12"/>
          <p:cNvSpPr/>
          <p:nvPr/>
        </p:nvSpPr>
        <p:spPr>
          <a:xfrm>
            <a:off x="3741833" y="253074"/>
            <a:ext cx="184731" cy="1200329"/>
          </a:xfrm>
          <a:prstGeom prst="rect">
            <a:avLst/>
          </a:prstGeom>
        </p:spPr>
        <p:txBody>
          <a:bodyPr wrap="none">
            <a:spAutoFit/>
          </a:bodyPr>
          <a:lstStyle/>
          <a:p>
            <a:endParaRPr lang="en-US" sz="3600" dirty="0"/>
          </a:p>
          <a:p>
            <a:endParaRPr lang="en-US" sz="3600" dirty="0" smtClean="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2296390" cy="8229599"/>
          </a:xfrm>
          <a:prstGeom prst="rect">
            <a:avLst/>
          </a:prstGeom>
        </p:spPr>
      </p:pic>
      <p:sp>
        <p:nvSpPr>
          <p:cNvPr id="4" name="Rectangle 3"/>
          <p:cNvSpPr/>
          <p:nvPr/>
        </p:nvSpPr>
        <p:spPr>
          <a:xfrm>
            <a:off x="4224751" y="248905"/>
            <a:ext cx="9660017" cy="1200329"/>
          </a:xfrm>
          <a:prstGeom prst="rect">
            <a:avLst/>
          </a:prstGeom>
        </p:spPr>
        <p:txBody>
          <a:bodyPr wrap="none">
            <a:spAutoFit/>
          </a:bodyPr>
          <a:lstStyle/>
          <a:p>
            <a:r>
              <a:rPr lang="en-US" sz="3600" dirty="0"/>
              <a:t>Determine the top 3 most ordered pizza types </a:t>
            </a:r>
            <a:endParaRPr lang="en-US" sz="3600" dirty="0" smtClean="0"/>
          </a:p>
          <a:p>
            <a:r>
              <a:rPr lang="en-US" sz="3600" dirty="0" smtClean="0"/>
              <a:t>based </a:t>
            </a:r>
            <a:r>
              <a:rPr lang="en-US" sz="3600" dirty="0"/>
              <a:t>on revenue.</a:t>
            </a:r>
          </a:p>
        </p:txBody>
      </p:sp>
      <p:pic>
        <p:nvPicPr>
          <p:cNvPr id="1024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94019" y="1774682"/>
            <a:ext cx="9521970" cy="32441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43"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94019" y="5563428"/>
            <a:ext cx="3688772" cy="16166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446296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3"/>
          <p:cNvSpPr/>
          <p:nvPr/>
        </p:nvSpPr>
        <p:spPr>
          <a:xfrm>
            <a:off x="7858125" y="4365069"/>
            <a:ext cx="3519130"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1" name="Text 5"/>
          <p:cNvSpPr/>
          <p:nvPr/>
        </p:nvSpPr>
        <p:spPr>
          <a:xfrm>
            <a:off x="7858125" y="6089452"/>
            <a:ext cx="2802255"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2" name="Text 6"/>
          <p:cNvSpPr/>
          <p:nvPr/>
        </p:nvSpPr>
        <p:spPr>
          <a:xfrm>
            <a:off x="7858125" y="6580584"/>
            <a:ext cx="5942171" cy="758904"/>
          </a:xfrm>
          <a:prstGeom prst="rect">
            <a:avLst/>
          </a:prstGeom>
          <a:noFill/>
          <a:ln/>
        </p:spPr>
        <p:txBody>
          <a:bodyPr wrap="square" lIns="0" tIns="0" rIns="0" bIns="0" rtlCol="0" anchor="t"/>
          <a:lstStyle/>
          <a:p>
            <a:pPr marL="0" indent="0" algn="l">
              <a:lnSpc>
                <a:spcPts val="2950"/>
              </a:lnSpc>
              <a:buNone/>
            </a:pPr>
            <a:endParaRPr lang="en-US" sz="1850" dirty="0"/>
          </a:p>
        </p:txBody>
      </p:sp>
      <p:sp>
        <p:nvSpPr>
          <p:cNvPr id="13" name="Rectangle 12"/>
          <p:cNvSpPr/>
          <p:nvPr/>
        </p:nvSpPr>
        <p:spPr>
          <a:xfrm>
            <a:off x="3741833" y="253074"/>
            <a:ext cx="184731" cy="1200329"/>
          </a:xfrm>
          <a:prstGeom prst="rect">
            <a:avLst/>
          </a:prstGeom>
        </p:spPr>
        <p:txBody>
          <a:bodyPr wrap="none">
            <a:spAutoFit/>
          </a:bodyPr>
          <a:lstStyle/>
          <a:p>
            <a:endParaRPr lang="en-US" sz="3600" dirty="0"/>
          </a:p>
          <a:p>
            <a:endParaRPr lang="en-US" sz="3600" dirty="0" smtClean="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53074"/>
            <a:ext cx="2483427" cy="2609442"/>
          </a:xfrm>
          <a:prstGeom prst="rect">
            <a:avLst/>
          </a:prstGeom>
        </p:spPr>
      </p:pic>
      <p:sp>
        <p:nvSpPr>
          <p:cNvPr id="2" name="Rectangle 1"/>
          <p:cNvSpPr/>
          <p:nvPr/>
        </p:nvSpPr>
        <p:spPr>
          <a:xfrm>
            <a:off x="4255076" y="391573"/>
            <a:ext cx="9710305" cy="1477328"/>
          </a:xfrm>
          <a:prstGeom prst="rect">
            <a:avLst/>
          </a:prstGeom>
        </p:spPr>
        <p:txBody>
          <a:bodyPr wrap="square">
            <a:spAutoFit/>
          </a:bodyPr>
          <a:lstStyle/>
          <a:p>
            <a:r>
              <a:rPr lang="en-US" sz="3600" dirty="0" smtClean="0"/>
              <a:t>Calculate </a:t>
            </a:r>
            <a:r>
              <a:rPr lang="en-US" sz="3600" dirty="0"/>
              <a:t>the </a:t>
            </a:r>
            <a:r>
              <a:rPr lang="en-US" sz="3600" dirty="0" smtClean="0"/>
              <a:t>percentage contribution </a:t>
            </a:r>
            <a:r>
              <a:rPr lang="en-US" sz="3600" dirty="0"/>
              <a:t>of each pizza type to total revenue</a:t>
            </a:r>
          </a:p>
          <a:p>
            <a:endParaRPr lang="en-US" dirty="0"/>
          </a:p>
        </p:txBody>
      </p:sp>
      <p:pic>
        <p:nvPicPr>
          <p:cNvPr id="1126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66755" y="1766889"/>
            <a:ext cx="10106458" cy="3740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26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55076" y="5881255"/>
            <a:ext cx="3465369" cy="16521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62516"/>
            <a:ext cx="2483427" cy="2792799"/>
          </a:xfrm>
          <a:prstGeom prst="rect">
            <a:avLst/>
          </a:prstGeom>
        </p:spPr>
      </p:pic>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655315"/>
            <a:ext cx="2483427" cy="2609442"/>
          </a:xfrm>
          <a:prstGeom prst="rect">
            <a:avLst/>
          </a:prstGeom>
        </p:spPr>
      </p:pic>
    </p:spTree>
    <p:extLst>
      <p:ext uri="{BB962C8B-B14F-4D97-AF65-F5344CB8AC3E}">
        <p14:creationId xmlns:p14="http://schemas.microsoft.com/office/powerpoint/2010/main" val="639053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3"/>
          <p:cNvSpPr/>
          <p:nvPr/>
        </p:nvSpPr>
        <p:spPr>
          <a:xfrm>
            <a:off x="7858125" y="4365069"/>
            <a:ext cx="3519130"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1" name="Text 5"/>
          <p:cNvSpPr/>
          <p:nvPr/>
        </p:nvSpPr>
        <p:spPr>
          <a:xfrm>
            <a:off x="7858125" y="6089452"/>
            <a:ext cx="2802255"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2" name="Text 6"/>
          <p:cNvSpPr/>
          <p:nvPr/>
        </p:nvSpPr>
        <p:spPr>
          <a:xfrm>
            <a:off x="7858125" y="6580584"/>
            <a:ext cx="5942171" cy="758904"/>
          </a:xfrm>
          <a:prstGeom prst="rect">
            <a:avLst/>
          </a:prstGeom>
          <a:noFill/>
          <a:ln/>
        </p:spPr>
        <p:txBody>
          <a:bodyPr wrap="square" lIns="0" tIns="0" rIns="0" bIns="0" rtlCol="0" anchor="t"/>
          <a:lstStyle/>
          <a:p>
            <a:pPr marL="0" indent="0" algn="l">
              <a:lnSpc>
                <a:spcPts val="2950"/>
              </a:lnSpc>
              <a:buNone/>
            </a:pPr>
            <a:endParaRPr lang="en-US" sz="1850" dirty="0"/>
          </a:p>
        </p:txBody>
      </p:sp>
      <p:sp>
        <p:nvSpPr>
          <p:cNvPr id="13" name="Rectangle 12"/>
          <p:cNvSpPr/>
          <p:nvPr/>
        </p:nvSpPr>
        <p:spPr>
          <a:xfrm>
            <a:off x="3741833" y="253074"/>
            <a:ext cx="184731" cy="1200329"/>
          </a:xfrm>
          <a:prstGeom prst="rect">
            <a:avLst/>
          </a:prstGeom>
        </p:spPr>
        <p:txBody>
          <a:bodyPr wrap="none">
            <a:spAutoFit/>
          </a:bodyPr>
          <a:lstStyle/>
          <a:p>
            <a:endParaRPr lang="en-US" sz="3600" dirty="0"/>
          </a:p>
          <a:p>
            <a:endParaRPr lang="en-US" sz="3600" dirty="0" smtClean="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87925"/>
            <a:ext cx="2660074" cy="4177144"/>
          </a:xfrm>
          <a:prstGeom prst="rect">
            <a:avLst/>
          </a:prstGeom>
        </p:spPr>
      </p:pic>
      <p:sp>
        <p:nvSpPr>
          <p:cNvPr id="2" name="Rectangle 1"/>
          <p:cNvSpPr/>
          <p:nvPr/>
        </p:nvSpPr>
        <p:spPr>
          <a:xfrm>
            <a:off x="4000501" y="429855"/>
            <a:ext cx="9710305" cy="1477328"/>
          </a:xfrm>
          <a:prstGeom prst="rect">
            <a:avLst/>
          </a:prstGeom>
        </p:spPr>
        <p:txBody>
          <a:bodyPr wrap="square">
            <a:spAutoFit/>
          </a:bodyPr>
          <a:lstStyle/>
          <a:p>
            <a:r>
              <a:rPr lang="en-US" sz="3600" dirty="0"/>
              <a:t>Analyze the cumulative revenue generated over time</a:t>
            </a:r>
          </a:p>
          <a:p>
            <a:endParaRPr lang="en-US" dirty="0"/>
          </a:p>
        </p:txBody>
      </p:sp>
      <p:pic>
        <p:nvPicPr>
          <p:cNvPr id="1229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21690" y="1907183"/>
            <a:ext cx="10067925" cy="35064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291"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21689" y="5574922"/>
            <a:ext cx="2662237" cy="2011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988786"/>
            <a:ext cx="2660073" cy="4177144"/>
          </a:xfrm>
          <a:prstGeom prst="rect">
            <a:avLst/>
          </a:prstGeom>
        </p:spPr>
      </p:pic>
    </p:spTree>
    <p:extLst>
      <p:ext uri="{BB962C8B-B14F-4D97-AF65-F5344CB8AC3E}">
        <p14:creationId xmlns:p14="http://schemas.microsoft.com/office/powerpoint/2010/main" val="27902737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3"/>
          <p:cNvSpPr/>
          <p:nvPr/>
        </p:nvSpPr>
        <p:spPr>
          <a:xfrm>
            <a:off x="7858125" y="4365069"/>
            <a:ext cx="3519130"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1" name="Text 5"/>
          <p:cNvSpPr/>
          <p:nvPr/>
        </p:nvSpPr>
        <p:spPr>
          <a:xfrm>
            <a:off x="7858125" y="6089452"/>
            <a:ext cx="2802255"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2" name="Text 6"/>
          <p:cNvSpPr/>
          <p:nvPr/>
        </p:nvSpPr>
        <p:spPr>
          <a:xfrm>
            <a:off x="7858125" y="6580584"/>
            <a:ext cx="5942171" cy="758904"/>
          </a:xfrm>
          <a:prstGeom prst="rect">
            <a:avLst/>
          </a:prstGeom>
          <a:noFill/>
          <a:ln/>
        </p:spPr>
        <p:txBody>
          <a:bodyPr wrap="square" lIns="0" tIns="0" rIns="0" bIns="0" rtlCol="0" anchor="t"/>
          <a:lstStyle/>
          <a:p>
            <a:pPr marL="0" indent="0" algn="l">
              <a:lnSpc>
                <a:spcPts val="2950"/>
              </a:lnSpc>
              <a:buNone/>
            </a:pPr>
            <a:endParaRPr lang="en-US" sz="1850" dirty="0"/>
          </a:p>
        </p:txBody>
      </p:sp>
      <p:sp>
        <p:nvSpPr>
          <p:cNvPr id="13" name="Rectangle 12"/>
          <p:cNvSpPr/>
          <p:nvPr/>
        </p:nvSpPr>
        <p:spPr>
          <a:xfrm>
            <a:off x="3741833" y="253074"/>
            <a:ext cx="184731" cy="1200329"/>
          </a:xfrm>
          <a:prstGeom prst="rect">
            <a:avLst/>
          </a:prstGeom>
        </p:spPr>
        <p:txBody>
          <a:bodyPr wrap="none">
            <a:spAutoFit/>
          </a:bodyPr>
          <a:lstStyle/>
          <a:p>
            <a:endParaRPr lang="en-US" sz="3600" dirty="0"/>
          </a:p>
          <a:p>
            <a:endParaRPr lang="en-US" sz="3600" dirty="0" smtClean="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253074"/>
            <a:ext cx="3023754" cy="2191952"/>
          </a:xfrm>
          <a:prstGeom prst="rect">
            <a:avLst/>
          </a:prstGeom>
        </p:spPr>
      </p:pic>
      <p:sp>
        <p:nvSpPr>
          <p:cNvPr id="2" name="Rectangle 1"/>
          <p:cNvSpPr/>
          <p:nvPr/>
        </p:nvSpPr>
        <p:spPr>
          <a:xfrm>
            <a:off x="4000501" y="429855"/>
            <a:ext cx="9710305" cy="2031325"/>
          </a:xfrm>
          <a:prstGeom prst="rect">
            <a:avLst/>
          </a:prstGeom>
        </p:spPr>
        <p:txBody>
          <a:bodyPr wrap="square">
            <a:spAutoFit/>
          </a:bodyPr>
          <a:lstStyle/>
          <a:p>
            <a:r>
              <a:rPr lang="en-US" sz="3600" dirty="0" smtClean="0"/>
              <a:t>Determine </a:t>
            </a:r>
            <a:r>
              <a:rPr lang="en-US" sz="3600" dirty="0"/>
              <a:t>the top 3 most ordered pizza types based on revenue for </a:t>
            </a:r>
            <a:r>
              <a:rPr lang="en-US" sz="3600" dirty="0" smtClean="0"/>
              <a:t>each pizza category.</a:t>
            </a:r>
            <a:endParaRPr lang="en-US" sz="3600" dirty="0"/>
          </a:p>
          <a:p>
            <a:endParaRPr lang="en-US" sz="3600" dirty="0"/>
          </a:p>
          <a:p>
            <a:endParaRPr lang="en-US" dirty="0"/>
          </a:p>
        </p:txBody>
      </p:sp>
      <p:pic>
        <p:nvPicPr>
          <p:cNvPr id="1331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01453" y="1859865"/>
            <a:ext cx="8977746" cy="33355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315"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01453" y="5423810"/>
            <a:ext cx="3531956" cy="2313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3086329"/>
            <a:ext cx="3023754" cy="2191952"/>
          </a:xfrm>
          <a:prstGeom prst="rect">
            <a:avLst/>
          </a:prstGeom>
        </p:spPr>
      </p:pic>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6037648"/>
            <a:ext cx="3023754" cy="2191952"/>
          </a:xfrm>
          <a:prstGeom prst="rect">
            <a:avLst/>
          </a:prstGeom>
        </p:spPr>
      </p:pic>
    </p:spTree>
    <p:extLst>
      <p:ext uri="{BB962C8B-B14F-4D97-AF65-F5344CB8AC3E}">
        <p14:creationId xmlns:p14="http://schemas.microsoft.com/office/powerpoint/2010/main" val="21579145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3"/>
          <p:cNvSpPr/>
          <p:nvPr/>
        </p:nvSpPr>
        <p:spPr>
          <a:xfrm>
            <a:off x="7858125" y="4365069"/>
            <a:ext cx="3519130"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1" name="Text 5"/>
          <p:cNvSpPr/>
          <p:nvPr/>
        </p:nvSpPr>
        <p:spPr>
          <a:xfrm>
            <a:off x="7858125" y="6089452"/>
            <a:ext cx="2802255"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2" name="Text 6"/>
          <p:cNvSpPr/>
          <p:nvPr/>
        </p:nvSpPr>
        <p:spPr>
          <a:xfrm>
            <a:off x="7858125" y="6580584"/>
            <a:ext cx="5942171" cy="758904"/>
          </a:xfrm>
          <a:prstGeom prst="rect">
            <a:avLst/>
          </a:prstGeom>
          <a:noFill/>
          <a:ln/>
        </p:spPr>
        <p:txBody>
          <a:bodyPr wrap="square" lIns="0" tIns="0" rIns="0" bIns="0" rtlCol="0" anchor="t"/>
          <a:lstStyle/>
          <a:p>
            <a:pPr marL="0" indent="0" algn="l">
              <a:lnSpc>
                <a:spcPts val="2950"/>
              </a:lnSpc>
              <a:buNone/>
            </a:pPr>
            <a:endParaRPr lang="en-US" sz="1850" dirty="0"/>
          </a:p>
        </p:txBody>
      </p:sp>
      <p:sp>
        <p:nvSpPr>
          <p:cNvPr id="13" name="Rectangle 12"/>
          <p:cNvSpPr/>
          <p:nvPr/>
        </p:nvSpPr>
        <p:spPr>
          <a:xfrm>
            <a:off x="3741833" y="253074"/>
            <a:ext cx="184731" cy="1200329"/>
          </a:xfrm>
          <a:prstGeom prst="rect">
            <a:avLst/>
          </a:prstGeom>
        </p:spPr>
        <p:txBody>
          <a:bodyPr wrap="none">
            <a:spAutoFit/>
          </a:bodyPr>
          <a:lstStyle/>
          <a:p>
            <a:endParaRPr lang="en-US" sz="3600" dirty="0"/>
          </a:p>
          <a:p>
            <a:endParaRPr lang="en-US" sz="3600" dirty="0" smtClean="0"/>
          </a:p>
        </p:txBody>
      </p:sp>
      <p:sp>
        <p:nvSpPr>
          <p:cNvPr id="2" name="Rectangle 1"/>
          <p:cNvSpPr/>
          <p:nvPr/>
        </p:nvSpPr>
        <p:spPr>
          <a:xfrm>
            <a:off x="4000501" y="429855"/>
            <a:ext cx="9710305" cy="1477328"/>
          </a:xfrm>
          <a:prstGeom prst="rect">
            <a:avLst/>
          </a:prstGeom>
        </p:spPr>
        <p:txBody>
          <a:bodyPr wrap="square">
            <a:spAutoFit/>
          </a:bodyPr>
          <a:lstStyle/>
          <a:p>
            <a:endParaRPr lang="en-US" sz="3600" dirty="0"/>
          </a:p>
          <a:p>
            <a:endParaRPr lang="en-US" sz="3600" dirty="0"/>
          </a:p>
          <a:p>
            <a:endParaRPr lang="en-US" dirty="0"/>
          </a:p>
        </p:txBody>
      </p:sp>
      <p:sp>
        <p:nvSpPr>
          <p:cNvPr id="4" name="TextBox 3"/>
          <p:cNvSpPr txBox="1"/>
          <p:nvPr/>
        </p:nvSpPr>
        <p:spPr>
          <a:xfrm>
            <a:off x="904009" y="391573"/>
            <a:ext cx="4177146" cy="461665"/>
          </a:xfrm>
          <a:prstGeom prst="rect">
            <a:avLst/>
          </a:prstGeom>
          <a:noFill/>
        </p:spPr>
        <p:txBody>
          <a:bodyPr wrap="square" rtlCol="0">
            <a:spAutoFit/>
          </a:bodyPr>
          <a:lstStyle/>
          <a:p>
            <a:r>
              <a:rPr lang="en-US" sz="2400" dirty="0" smtClean="0"/>
              <a:t>Conclusion and insights </a:t>
            </a:r>
            <a:endParaRPr lang="en-US" sz="2400" dirty="0"/>
          </a:p>
        </p:txBody>
      </p:sp>
      <p:sp>
        <p:nvSpPr>
          <p:cNvPr id="5" name="TextBox 4"/>
          <p:cNvSpPr txBox="1"/>
          <p:nvPr/>
        </p:nvSpPr>
        <p:spPr>
          <a:xfrm>
            <a:off x="1143000" y="1537851"/>
            <a:ext cx="11083227" cy="4093428"/>
          </a:xfrm>
          <a:prstGeom prst="rect">
            <a:avLst/>
          </a:prstGeom>
          <a:noFill/>
        </p:spPr>
        <p:txBody>
          <a:bodyPr wrap="none" rtlCol="0">
            <a:spAutoFit/>
          </a:bodyPr>
          <a:lstStyle/>
          <a:p>
            <a:r>
              <a:rPr lang="en-US" sz="2800" dirty="0" smtClean="0"/>
              <a:t>After analyzing and performing SQL query operation we found that </a:t>
            </a:r>
          </a:p>
          <a:p>
            <a:r>
              <a:rPr lang="en-US" sz="2800" dirty="0" smtClean="0"/>
              <a:t>classic category pizza sold more.</a:t>
            </a:r>
          </a:p>
          <a:p>
            <a:endParaRPr lang="en-US" sz="2800" dirty="0"/>
          </a:p>
          <a:p>
            <a:r>
              <a:rPr lang="en-US" sz="2800" dirty="0" smtClean="0"/>
              <a:t>We found insights that pizza store is getting more orders </a:t>
            </a:r>
          </a:p>
          <a:p>
            <a:r>
              <a:rPr lang="en-US" sz="2800" dirty="0" smtClean="0"/>
              <a:t>in afternoon 12PM  to 1PM  and in evening 5PM to 7PM </a:t>
            </a:r>
          </a:p>
          <a:p>
            <a:endParaRPr lang="en-US" sz="2800" dirty="0"/>
          </a:p>
          <a:p>
            <a:r>
              <a:rPr lang="en-US" sz="2800" dirty="0" smtClean="0"/>
              <a:t>Top 3 pizzas are chicken category pizzas which are </a:t>
            </a:r>
          </a:p>
          <a:p>
            <a:r>
              <a:rPr lang="en-US" sz="2800" dirty="0" smtClean="0"/>
              <a:t>generating more revenue.</a:t>
            </a:r>
          </a:p>
          <a:p>
            <a:endParaRPr lang="en-US" dirty="0"/>
          </a:p>
          <a:p>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50782" y="6089452"/>
            <a:ext cx="2713413" cy="1839872"/>
          </a:xfrm>
          <a:prstGeom prst="rect">
            <a:avLst/>
          </a:prstGeom>
        </p:spPr>
      </p:pic>
    </p:spTree>
    <p:extLst>
      <p:ext uri="{BB962C8B-B14F-4D97-AF65-F5344CB8AC3E}">
        <p14:creationId xmlns:p14="http://schemas.microsoft.com/office/powerpoint/2010/main" val="272220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53177" y="513278"/>
            <a:ext cx="9420582" cy="548997"/>
          </a:xfrm>
          <a:prstGeom prst="rect">
            <a:avLst/>
          </a:prstGeom>
          <a:noFill/>
          <a:ln/>
        </p:spPr>
        <p:txBody>
          <a:bodyPr wrap="none" lIns="0" tIns="0" rIns="0" bIns="0" rtlCol="0" anchor="t"/>
          <a:lstStyle/>
          <a:p>
            <a:pPr marL="0" indent="0">
              <a:lnSpc>
                <a:spcPts val="4300"/>
              </a:lnSpc>
              <a:buNone/>
            </a:pPr>
            <a:endParaRPr lang="en-US" sz="3450" dirty="0"/>
          </a:p>
        </p:txBody>
      </p:sp>
      <p:sp>
        <p:nvSpPr>
          <p:cNvPr id="5" name="Rectangle 4"/>
          <p:cNvSpPr/>
          <p:nvPr/>
        </p:nvSpPr>
        <p:spPr>
          <a:xfrm>
            <a:off x="4181400" y="3027723"/>
            <a:ext cx="6101350" cy="1200329"/>
          </a:xfrm>
          <a:prstGeom prst="rect">
            <a:avLst/>
          </a:prstGeom>
          <a:noFill/>
        </p:spPr>
        <p:txBody>
          <a:bodyPr wrap="none" lIns="91440" tIns="45720" rIns="91440" bIns="45720">
            <a:spAutoFit/>
          </a:bodyPr>
          <a:lstStyle/>
          <a:p>
            <a:pPr algn="ctr"/>
            <a:r>
              <a:rPr lang="en-US" sz="7200" b="1" cap="none" spc="0" dirty="0" smtClean="0">
                <a:ln w="24500" cmpd="dbl">
                  <a:solidFill>
                    <a:schemeClr val="accent2">
                      <a:shade val="85000"/>
                      <a:satMod val="155000"/>
                    </a:schemeClr>
                  </a:solidFill>
                  <a:prstDash val="solid"/>
                  <a:miter lim="800000"/>
                </a:ln>
                <a:gradFill>
                  <a:gsLst>
                    <a:gs pos="10000">
                      <a:schemeClr val="accent2">
                        <a:tint val="10000"/>
                        <a:satMod val="155000"/>
                      </a:schemeClr>
                    </a:gs>
                    <a:gs pos="60000">
                      <a:schemeClr val="accent2">
                        <a:tint val="30000"/>
                        <a:satMod val="155000"/>
                      </a:schemeClr>
                    </a:gs>
                    <a:gs pos="100000">
                      <a:schemeClr val="accent2">
                        <a:tint val="73000"/>
                        <a:satMod val="155000"/>
                      </a:schemeClr>
                    </a:gs>
                  </a:gsLst>
                  <a:lin ang="5400000"/>
                </a:gradFill>
                <a:effectLst>
                  <a:outerShdw blurRad="38100" dist="38100" dir="7020000" algn="tl">
                    <a:srgbClr val="000000">
                      <a:alpha val="35000"/>
                    </a:srgbClr>
                  </a:outerShdw>
                </a:effectLst>
              </a:rPr>
              <a:t>THANK YOU</a:t>
            </a:r>
            <a:endParaRPr lang="en-US" sz="7200" b="1" cap="none" spc="0" dirty="0">
              <a:ln w="24500" cmpd="dbl">
                <a:solidFill>
                  <a:schemeClr val="accent2">
                    <a:shade val="85000"/>
                    <a:satMod val="155000"/>
                  </a:schemeClr>
                </a:solidFill>
                <a:prstDash val="solid"/>
                <a:miter lim="800000"/>
              </a:ln>
              <a:gradFill>
                <a:gsLst>
                  <a:gs pos="10000">
                    <a:schemeClr val="accent2">
                      <a:tint val="10000"/>
                      <a:satMod val="155000"/>
                    </a:schemeClr>
                  </a:gs>
                  <a:gs pos="60000">
                    <a:schemeClr val="accent2">
                      <a:tint val="30000"/>
                      <a:satMod val="155000"/>
                    </a:schemeClr>
                  </a:gs>
                  <a:gs pos="100000">
                    <a:schemeClr val="accent2">
                      <a:tint val="73000"/>
                      <a:satMod val="155000"/>
                    </a:schemeClr>
                  </a:gs>
                </a:gsLst>
                <a:lin ang="5400000"/>
              </a:gradFill>
              <a:effectLst>
                <a:outerShdw blurRad="38100" dist="38100" dir="7020000" algn="tl">
                  <a:srgbClr val="000000">
                    <a:alpha val="35000"/>
                  </a:srgbClr>
                </a:outerShdw>
              </a:effectLs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27447" y="423851"/>
            <a:ext cx="6794659" cy="704017"/>
          </a:xfrm>
          <a:prstGeom prst="rect">
            <a:avLst/>
          </a:prstGeom>
          <a:noFill/>
          <a:ln/>
        </p:spPr>
        <p:txBody>
          <a:bodyPr wrap="none" lIns="0" tIns="0" rIns="0" bIns="0" rtlCol="0" anchor="t"/>
          <a:lstStyle/>
          <a:p>
            <a:pPr marL="0" indent="0">
              <a:lnSpc>
                <a:spcPts val="5500"/>
              </a:lnSpc>
              <a:buNone/>
            </a:pPr>
            <a:r>
              <a:rPr lang="en-US" sz="3600" dirty="0" smtClean="0">
                <a:solidFill>
                  <a:srgbClr val="FFFFFF"/>
                </a:solidFill>
                <a:latin typeface="Unbounded" pitchFamily="34" charset="0"/>
              </a:rPr>
              <a:t>Description:</a:t>
            </a:r>
            <a:endParaRPr lang="en-US" sz="3600" dirty="0"/>
          </a:p>
        </p:txBody>
      </p:sp>
      <p:sp>
        <p:nvSpPr>
          <p:cNvPr id="3" name="Text 1"/>
          <p:cNvSpPr/>
          <p:nvPr/>
        </p:nvSpPr>
        <p:spPr>
          <a:xfrm>
            <a:off x="837724" y="3596521"/>
            <a:ext cx="2816185" cy="351949"/>
          </a:xfrm>
          <a:prstGeom prst="rect">
            <a:avLst/>
          </a:prstGeom>
          <a:noFill/>
          <a:ln/>
        </p:spPr>
        <p:txBody>
          <a:bodyPr wrap="none" lIns="0" tIns="0" rIns="0" bIns="0" rtlCol="0" anchor="t"/>
          <a:lstStyle/>
          <a:p>
            <a:pPr marL="0" indent="0">
              <a:lnSpc>
                <a:spcPts val="2750"/>
              </a:lnSpc>
              <a:buNone/>
            </a:pPr>
            <a:endParaRPr lang="en-US" sz="2200" dirty="0"/>
          </a:p>
        </p:txBody>
      </p:sp>
      <p:sp>
        <p:nvSpPr>
          <p:cNvPr id="4" name="Text 2"/>
          <p:cNvSpPr/>
          <p:nvPr/>
        </p:nvSpPr>
        <p:spPr>
          <a:xfrm>
            <a:off x="837724" y="4187785"/>
            <a:ext cx="3928586" cy="1532096"/>
          </a:xfrm>
          <a:prstGeom prst="rect">
            <a:avLst/>
          </a:prstGeom>
          <a:noFill/>
          <a:ln/>
        </p:spPr>
        <p:txBody>
          <a:bodyPr wrap="square" lIns="0" tIns="0" rIns="0" bIns="0" rtlCol="0" anchor="t"/>
          <a:lstStyle/>
          <a:p>
            <a:pPr marL="0" indent="0">
              <a:lnSpc>
                <a:spcPts val="3000"/>
              </a:lnSpc>
              <a:buNone/>
            </a:pPr>
            <a:endParaRPr lang="en-US" sz="1850" dirty="0"/>
          </a:p>
        </p:txBody>
      </p:sp>
      <p:sp>
        <p:nvSpPr>
          <p:cNvPr id="5" name="Text 3"/>
          <p:cNvSpPr/>
          <p:nvPr/>
        </p:nvSpPr>
        <p:spPr>
          <a:xfrm>
            <a:off x="5357813" y="3596521"/>
            <a:ext cx="3185636" cy="351949"/>
          </a:xfrm>
          <a:prstGeom prst="rect">
            <a:avLst/>
          </a:prstGeom>
          <a:noFill/>
          <a:ln/>
        </p:spPr>
        <p:txBody>
          <a:bodyPr wrap="none" lIns="0" tIns="0" rIns="0" bIns="0" rtlCol="0" anchor="t"/>
          <a:lstStyle/>
          <a:p>
            <a:pPr marL="0" indent="0">
              <a:lnSpc>
                <a:spcPts val="2750"/>
              </a:lnSpc>
              <a:buNone/>
            </a:pPr>
            <a:endParaRPr lang="en-US" sz="2200" dirty="0"/>
          </a:p>
        </p:txBody>
      </p:sp>
      <p:sp>
        <p:nvSpPr>
          <p:cNvPr id="6" name="Text 4"/>
          <p:cNvSpPr/>
          <p:nvPr/>
        </p:nvSpPr>
        <p:spPr>
          <a:xfrm>
            <a:off x="5357813" y="4187785"/>
            <a:ext cx="3928586" cy="1149072"/>
          </a:xfrm>
          <a:prstGeom prst="rect">
            <a:avLst/>
          </a:prstGeom>
          <a:noFill/>
          <a:ln/>
        </p:spPr>
        <p:txBody>
          <a:bodyPr wrap="square" lIns="0" tIns="0" rIns="0" bIns="0" rtlCol="0" anchor="t"/>
          <a:lstStyle/>
          <a:p>
            <a:pPr marL="0" indent="0">
              <a:lnSpc>
                <a:spcPts val="3000"/>
              </a:lnSpc>
              <a:buNone/>
            </a:pPr>
            <a:endParaRPr lang="en-US" sz="1850" dirty="0"/>
          </a:p>
        </p:txBody>
      </p:sp>
      <p:sp>
        <p:nvSpPr>
          <p:cNvPr id="7" name="Text 5"/>
          <p:cNvSpPr/>
          <p:nvPr/>
        </p:nvSpPr>
        <p:spPr>
          <a:xfrm>
            <a:off x="9877901" y="3596521"/>
            <a:ext cx="2934057" cy="351949"/>
          </a:xfrm>
          <a:prstGeom prst="rect">
            <a:avLst/>
          </a:prstGeom>
          <a:noFill/>
          <a:ln/>
        </p:spPr>
        <p:txBody>
          <a:bodyPr wrap="none" lIns="0" tIns="0" rIns="0" bIns="0" rtlCol="0" anchor="t"/>
          <a:lstStyle/>
          <a:p>
            <a:pPr marL="0" indent="0">
              <a:lnSpc>
                <a:spcPts val="2750"/>
              </a:lnSpc>
              <a:buNone/>
            </a:pPr>
            <a:endParaRPr lang="en-US" sz="2200" dirty="0"/>
          </a:p>
        </p:txBody>
      </p:sp>
      <p:sp>
        <p:nvSpPr>
          <p:cNvPr id="8" name="Text 6"/>
          <p:cNvSpPr/>
          <p:nvPr/>
        </p:nvSpPr>
        <p:spPr>
          <a:xfrm>
            <a:off x="9877901" y="4187785"/>
            <a:ext cx="3928586" cy="1149072"/>
          </a:xfrm>
          <a:prstGeom prst="rect">
            <a:avLst/>
          </a:prstGeom>
          <a:noFill/>
          <a:ln/>
        </p:spPr>
        <p:txBody>
          <a:bodyPr wrap="square" lIns="0" tIns="0" rIns="0" bIns="0" rtlCol="0" anchor="t"/>
          <a:lstStyle/>
          <a:p>
            <a:pPr marL="0" indent="0">
              <a:lnSpc>
                <a:spcPts val="3000"/>
              </a:lnSpc>
              <a:buNone/>
            </a:pPr>
            <a:r>
              <a:rPr lang="en-US" sz="1850" dirty="0" smtClean="0">
                <a:solidFill>
                  <a:srgbClr val="CAD6DE"/>
                </a:solidFill>
                <a:latin typeface="Cabin" pitchFamily="34" charset="0"/>
                <a:ea typeface="Cabin" pitchFamily="34" charset="-122"/>
                <a:cs typeface="Cabin" pitchFamily="34" charset="-120"/>
              </a:rPr>
              <a:t>.</a:t>
            </a:r>
            <a:endParaRPr lang="en-US" sz="1850" dirty="0"/>
          </a:p>
        </p:txBody>
      </p:sp>
      <p:sp>
        <p:nvSpPr>
          <p:cNvPr id="9" name="TextBox 8"/>
          <p:cNvSpPr txBox="1"/>
          <p:nvPr/>
        </p:nvSpPr>
        <p:spPr>
          <a:xfrm>
            <a:off x="471801" y="1521813"/>
            <a:ext cx="14085863" cy="5632311"/>
          </a:xfrm>
          <a:prstGeom prst="rect">
            <a:avLst/>
          </a:prstGeom>
          <a:noFill/>
        </p:spPr>
        <p:txBody>
          <a:bodyPr wrap="square" rtlCol="0">
            <a:spAutoFit/>
          </a:bodyPr>
          <a:lstStyle/>
          <a:p>
            <a:r>
              <a:rPr lang="en-US" dirty="0"/>
              <a:t>The "Pizza Sales" project is a comprehensive </a:t>
            </a:r>
            <a:r>
              <a:rPr lang="en-US" dirty="0" smtClean="0"/>
              <a:t>analysis endeavor </a:t>
            </a:r>
            <a:r>
              <a:rPr lang="en-US" dirty="0"/>
              <a:t>that delves into a complete dataset from a pizza store's operations throughout the year 2015</a:t>
            </a:r>
            <a:r>
              <a:rPr lang="en-US" dirty="0" smtClean="0"/>
              <a:t>.</a:t>
            </a:r>
          </a:p>
          <a:p>
            <a:endParaRPr lang="en-US" dirty="0"/>
          </a:p>
          <a:p>
            <a:r>
              <a:rPr lang="en-US" dirty="0" smtClean="0"/>
              <a:t>The dataset initially </a:t>
            </a:r>
            <a:r>
              <a:rPr lang="en-US" dirty="0"/>
              <a:t>in CSV </a:t>
            </a:r>
            <a:r>
              <a:rPr lang="en-US" dirty="0" smtClean="0"/>
              <a:t>format has been imported in SQL server .</a:t>
            </a:r>
            <a:r>
              <a:rPr lang="en-US" dirty="0"/>
              <a:t> The primary objective of this project is to </a:t>
            </a:r>
            <a:r>
              <a:rPr lang="en-US" dirty="0" smtClean="0"/>
              <a:t>extract </a:t>
            </a:r>
            <a:r>
              <a:rPr lang="en-US" dirty="0"/>
              <a:t>valuable insights from the data, enabling informed decision-making for the pizza business</a:t>
            </a:r>
            <a:r>
              <a:rPr lang="en-US" dirty="0" smtClean="0"/>
              <a:t>.</a:t>
            </a:r>
          </a:p>
          <a:p>
            <a:endParaRPr lang="en-US" dirty="0"/>
          </a:p>
          <a:p>
            <a:r>
              <a:rPr lang="en-US" b="1" dirty="0"/>
              <a:t>Data Cleansing and Preparation:</a:t>
            </a:r>
            <a:r>
              <a:rPr lang="en-US" dirty="0"/>
              <a:t> Before conducting any analysis, the data is thoroughly cleansed and transformed to rectify any inconsistencies or errors</a:t>
            </a:r>
            <a:r>
              <a:rPr lang="en-US" dirty="0" smtClean="0"/>
              <a:t>.</a:t>
            </a:r>
          </a:p>
          <a:p>
            <a:endParaRPr lang="en-US" dirty="0"/>
          </a:p>
          <a:p>
            <a:r>
              <a:rPr lang="en-US" b="1" dirty="0"/>
              <a:t>SQL Database Design and Querying:</a:t>
            </a:r>
            <a:r>
              <a:rPr lang="en-US" dirty="0"/>
              <a:t> A well-structured database schema is designed to effectively organize the various aspects of the pizza store's operations. SQL queries are formulated and executed to extract meaningful insights and KPIs. Some potential queries include:</a:t>
            </a:r>
          </a:p>
          <a:p>
            <a:r>
              <a:rPr lang="en-US" dirty="0"/>
              <a:t>Total sales revenue for the year.</a:t>
            </a:r>
          </a:p>
          <a:p>
            <a:r>
              <a:rPr lang="en-US" dirty="0"/>
              <a:t>Best-selling pizza flavors.</a:t>
            </a:r>
          </a:p>
          <a:p>
            <a:r>
              <a:rPr lang="en-US" dirty="0"/>
              <a:t>Customer demographics and ordering trends.</a:t>
            </a:r>
          </a:p>
          <a:p>
            <a:r>
              <a:rPr lang="en-US" dirty="0"/>
              <a:t>Busiest days and times for orders.</a:t>
            </a:r>
          </a:p>
          <a:p>
            <a:r>
              <a:rPr lang="en-US" dirty="0"/>
              <a:t>Average order value</a:t>
            </a:r>
          </a:p>
          <a:p>
            <a:endParaRPr lang="en-US" dirty="0" smtClean="0"/>
          </a:p>
          <a:p>
            <a:r>
              <a:rPr lang="en-US" b="1" dirty="0"/>
              <a:t>Insights and </a:t>
            </a:r>
            <a:r>
              <a:rPr lang="en-US" b="1" dirty="0" smtClean="0"/>
              <a:t>Recommendations: </a:t>
            </a:r>
            <a:r>
              <a:rPr lang="en-US" dirty="0" smtClean="0"/>
              <a:t>The </a:t>
            </a:r>
            <a:r>
              <a:rPr lang="en-US" dirty="0"/>
              <a:t>project concludes with actionable insights and recommendations. These insights guide the pizza store's management in making strategic decisions to optimize operations, improve customer satisfaction, and enhance profitability.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9873" y="1162050"/>
            <a:ext cx="12521045" cy="590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977874" y="407617"/>
            <a:ext cx="1572866" cy="400110"/>
          </a:xfrm>
          <a:prstGeom prst="rect">
            <a:avLst/>
          </a:prstGeom>
          <a:noFill/>
        </p:spPr>
        <p:txBody>
          <a:bodyPr wrap="none" rtlCol="0">
            <a:spAutoFit/>
          </a:bodyPr>
          <a:lstStyle/>
          <a:p>
            <a:r>
              <a:rPr lang="en-US" sz="2000" b="1" dirty="0" smtClean="0"/>
              <a:t>Data Model</a:t>
            </a:r>
            <a:endParaRPr lang="en-US" sz="2000" b="1" dirty="0"/>
          </a:p>
        </p:txBody>
      </p:sp>
    </p:spTree>
    <p:extLst>
      <p:ext uri="{BB962C8B-B14F-4D97-AF65-F5344CB8AC3E}">
        <p14:creationId xmlns:p14="http://schemas.microsoft.com/office/powerpoint/2010/main" val="34818480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chemeClr val="tx2">
            <a:lumMod val="10000"/>
          </a:schemeClr>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31173" y="-96917"/>
            <a:ext cx="3262745" cy="8229600"/>
          </a:xfrm>
          <a:prstGeom prst="rect">
            <a:avLst/>
          </a:prstGeom>
        </p:spPr>
      </p:pic>
      <p:sp>
        <p:nvSpPr>
          <p:cNvPr id="5" name="Text 1"/>
          <p:cNvSpPr/>
          <p:nvPr/>
        </p:nvSpPr>
        <p:spPr>
          <a:xfrm>
            <a:off x="6324124" y="3665815"/>
            <a:ext cx="2250162" cy="703898"/>
          </a:xfrm>
          <a:prstGeom prst="rect">
            <a:avLst/>
          </a:prstGeom>
          <a:noFill/>
          <a:ln/>
        </p:spPr>
        <p:txBody>
          <a:bodyPr wrap="square" lIns="0" tIns="0" rIns="0" bIns="0" rtlCol="0" anchor="t"/>
          <a:lstStyle/>
          <a:p>
            <a:pPr marL="0" indent="0" algn="l">
              <a:lnSpc>
                <a:spcPts val="2750"/>
              </a:lnSpc>
              <a:buNone/>
            </a:pPr>
            <a:endParaRPr lang="en-US" sz="2200" dirty="0"/>
          </a:p>
        </p:txBody>
      </p:sp>
      <p:sp>
        <p:nvSpPr>
          <p:cNvPr id="11" name="Text 5"/>
          <p:cNvSpPr/>
          <p:nvPr/>
        </p:nvSpPr>
        <p:spPr>
          <a:xfrm>
            <a:off x="11542395" y="3665934"/>
            <a:ext cx="2250281" cy="703898"/>
          </a:xfrm>
          <a:prstGeom prst="rect">
            <a:avLst/>
          </a:prstGeom>
          <a:noFill/>
          <a:ln/>
        </p:spPr>
        <p:txBody>
          <a:bodyPr wrap="square" lIns="0" tIns="0" rIns="0" bIns="0" rtlCol="0" anchor="t"/>
          <a:lstStyle/>
          <a:p>
            <a:pPr marL="0" indent="0" algn="l">
              <a:lnSpc>
                <a:spcPts val="2750"/>
              </a:lnSpc>
              <a:buNone/>
            </a:pPr>
            <a:endParaRPr lang="en-US" sz="2200" dirty="0"/>
          </a:p>
        </p:txBody>
      </p:sp>
      <p:sp>
        <p:nvSpPr>
          <p:cNvPr id="12" name="Text 6"/>
          <p:cNvSpPr/>
          <p:nvPr/>
        </p:nvSpPr>
        <p:spPr>
          <a:xfrm>
            <a:off x="11542395" y="4513421"/>
            <a:ext cx="2250281" cy="1915120"/>
          </a:xfrm>
          <a:prstGeom prst="rect">
            <a:avLst/>
          </a:prstGeom>
          <a:noFill/>
          <a:ln/>
        </p:spPr>
        <p:txBody>
          <a:bodyPr wrap="square" lIns="0" tIns="0" rIns="0" bIns="0" rtlCol="0" anchor="t"/>
          <a:lstStyle/>
          <a:p>
            <a:pPr marL="0" indent="0" algn="l">
              <a:lnSpc>
                <a:spcPts val="3000"/>
              </a:lnSpc>
              <a:buNone/>
            </a:pPr>
            <a:endParaRPr lang="en-US" sz="1850" dirty="0"/>
          </a:p>
        </p:txBody>
      </p:sp>
      <p:sp>
        <p:nvSpPr>
          <p:cNvPr id="15" name="Rectangle 14"/>
          <p:cNvSpPr/>
          <p:nvPr/>
        </p:nvSpPr>
        <p:spPr>
          <a:xfrm>
            <a:off x="4315660" y="573870"/>
            <a:ext cx="9124742" cy="646331"/>
          </a:xfrm>
          <a:prstGeom prst="rect">
            <a:avLst/>
          </a:prstGeom>
        </p:spPr>
        <p:txBody>
          <a:bodyPr wrap="none">
            <a:spAutoFit/>
          </a:bodyPr>
          <a:lstStyle/>
          <a:p>
            <a:r>
              <a:rPr lang="en-US" sz="3600" dirty="0" smtClean="0"/>
              <a:t>Retrieve </a:t>
            </a:r>
            <a:r>
              <a:rPr lang="en-US" sz="3600" dirty="0"/>
              <a:t>the total number of ordered placed</a:t>
            </a:r>
          </a:p>
        </p:txBody>
      </p:sp>
      <p:pic>
        <p:nvPicPr>
          <p:cNvPr id="1029"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86680" y="2246233"/>
            <a:ext cx="8010525" cy="1771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86680" y="4847093"/>
            <a:ext cx="3131576" cy="15814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28467"/>
            <a:ext cx="3117273" cy="8229600"/>
          </a:xfrm>
          <a:prstGeom prst="rect">
            <a:avLst/>
          </a:prstGeom>
        </p:spPr>
      </p:pic>
      <p:sp>
        <p:nvSpPr>
          <p:cNvPr id="8" name="Text 3"/>
          <p:cNvSpPr/>
          <p:nvPr/>
        </p:nvSpPr>
        <p:spPr>
          <a:xfrm>
            <a:off x="7858125" y="4365069"/>
            <a:ext cx="3519130"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1" name="Text 5"/>
          <p:cNvSpPr/>
          <p:nvPr/>
        </p:nvSpPr>
        <p:spPr>
          <a:xfrm>
            <a:off x="7858125" y="6089452"/>
            <a:ext cx="2802255"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2" name="Text 6"/>
          <p:cNvSpPr/>
          <p:nvPr/>
        </p:nvSpPr>
        <p:spPr>
          <a:xfrm>
            <a:off x="7858125" y="6580584"/>
            <a:ext cx="5942171" cy="758904"/>
          </a:xfrm>
          <a:prstGeom prst="rect">
            <a:avLst/>
          </a:prstGeom>
          <a:noFill/>
          <a:ln/>
        </p:spPr>
        <p:txBody>
          <a:bodyPr wrap="square" lIns="0" tIns="0" rIns="0" bIns="0" rtlCol="0" anchor="t"/>
          <a:lstStyle/>
          <a:p>
            <a:pPr marL="0" indent="0" algn="l">
              <a:lnSpc>
                <a:spcPts val="2950"/>
              </a:lnSpc>
              <a:buNone/>
            </a:pPr>
            <a:endParaRPr lang="en-US" sz="1850" dirty="0"/>
          </a:p>
        </p:txBody>
      </p:sp>
      <p:sp>
        <p:nvSpPr>
          <p:cNvPr id="13" name="Rectangle 12"/>
          <p:cNvSpPr/>
          <p:nvPr/>
        </p:nvSpPr>
        <p:spPr>
          <a:xfrm>
            <a:off x="3876065" y="563479"/>
            <a:ext cx="10586681" cy="646331"/>
          </a:xfrm>
          <a:prstGeom prst="rect">
            <a:avLst/>
          </a:prstGeom>
        </p:spPr>
        <p:txBody>
          <a:bodyPr wrap="none">
            <a:spAutoFit/>
          </a:bodyPr>
          <a:lstStyle/>
          <a:p>
            <a:r>
              <a:rPr lang="en-US" sz="3600" dirty="0" smtClean="0"/>
              <a:t>Calculate </a:t>
            </a:r>
            <a:r>
              <a:rPr lang="en-US" sz="3600" dirty="0"/>
              <a:t>total revenue </a:t>
            </a:r>
            <a:r>
              <a:rPr lang="en-US" sz="3600" dirty="0" smtClean="0"/>
              <a:t>generated </a:t>
            </a:r>
            <a:r>
              <a:rPr lang="en-US" sz="3600" dirty="0"/>
              <a:t>from pizza sales.</a:t>
            </a:r>
          </a:p>
        </p:txBody>
      </p:sp>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90109" y="1954356"/>
            <a:ext cx="10166206" cy="19734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90109" y="4688031"/>
            <a:ext cx="2795155" cy="17502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119279"/>
            <a:ext cx="3117273" cy="3045003"/>
          </a:xfrm>
          <a:prstGeom prst="rect">
            <a:avLst/>
          </a:prstGeom>
        </p:spPr>
      </p:pic>
      <p:sp>
        <p:nvSpPr>
          <p:cNvPr id="8" name="Text 3"/>
          <p:cNvSpPr/>
          <p:nvPr/>
        </p:nvSpPr>
        <p:spPr>
          <a:xfrm>
            <a:off x="7858125" y="4365069"/>
            <a:ext cx="3519130"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1" name="Text 5"/>
          <p:cNvSpPr/>
          <p:nvPr/>
        </p:nvSpPr>
        <p:spPr>
          <a:xfrm>
            <a:off x="7858125" y="6089452"/>
            <a:ext cx="2802255"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2" name="Text 6"/>
          <p:cNvSpPr/>
          <p:nvPr/>
        </p:nvSpPr>
        <p:spPr>
          <a:xfrm>
            <a:off x="7858125" y="6580584"/>
            <a:ext cx="5942171" cy="758904"/>
          </a:xfrm>
          <a:prstGeom prst="rect">
            <a:avLst/>
          </a:prstGeom>
          <a:noFill/>
          <a:ln/>
        </p:spPr>
        <p:txBody>
          <a:bodyPr wrap="square" lIns="0" tIns="0" rIns="0" bIns="0" rtlCol="0" anchor="t"/>
          <a:lstStyle/>
          <a:p>
            <a:pPr marL="0" indent="0" algn="l">
              <a:lnSpc>
                <a:spcPts val="2950"/>
              </a:lnSpc>
              <a:buNone/>
            </a:pPr>
            <a:endParaRPr lang="en-US" sz="1850" dirty="0"/>
          </a:p>
        </p:txBody>
      </p:sp>
      <p:sp>
        <p:nvSpPr>
          <p:cNvPr id="13" name="Rectangle 12"/>
          <p:cNvSpPr/>
          <p:nvPr/>
        </p:nvSpPr>
        <p:spPr>
          <a:xfrm>
            <a:off x="3876065" y="563479"/>
            <a:ext cx="6534161" cy="646331"/>
          </a:xfrm>
          <a:prstGeom prst="rect">
            <a:avLst/>
          </a:prstGeom>
        </p:spPr>
        <p:txBody>
          <a:bodyPr wrap="none">
            <a:spAutoFit/>
          </a:bodyPr>
          <a:lstStyle/>
          <a:p>
            <a:r>
              <a:rPr lang="en-US" sz="3600" dirty="0"/>
              <a:t>Identify the highest price pizza</a:t>
            </a:r>
          </a:p>
        </p:txBody>
      </p:sp>
      <p:pic>
        <p:nvPicPr>
          <p:cNvPr id="307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68425" y="2119279"/>
            <a:ext cx="10410825" cy="2409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7"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68425" y="5288972"/>
            <a:ext cx="2952749" cy="15677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 name="Image 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058082"/>
            <a:ext cx="3117273" cy="3045003"/>
          </a:xfrm>
          <a:prstGeom prst="rect">
            <a:avLst/>
          </a:prstGeom>
        </p:spPr>
      </p:pic>
      <p:pic>
        <p:nvPicPr>
          <p:cNvPr id="17" name="Image 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
            <a:ext cx="3117273" cy="2452254"/>
          </a:xfrm>
          <a:prstGeom prst="rect">
            <a:avLst/>
          </a:prstGeom>
        </p:spPr>
      </p:pic>
    </p:spTree>
    <p:extLst>
      <p:ext uri="{BB962C8B-B14F-4D97-AF65-F5344CB8AC3E}">
        <p14:creationId xmlns:p14="http://schemas.microsoft.com/office/powerpoint/2010/main" val="1612142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2732809" cy="2691245"/>
          </a:xfrm>
          <a:prstGeom prst="rect">
            <a:avLst/>
          </a:prstGeom>
        </p:spPr>
      </p:pic>
      <p:sp>
        <p:nvSpPr>
          <p:cNvPr id="8" name="Text 3"/>
          <p:cNvSpPr/>
          <p:nvPr/>
        </p:nvSpPr>
        <p:spPr>
          <a:xfrm>
            <a:off x="7858125" y="4365069"/>
            <a:ext cx="3519130"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1" name="Text 5"/>
          <p:cNvSpPr/>
          <p:nvPr/>
        </p:nvSpPr>
        <p:spPr>
          <a:xfrm>
            <a:off x="7858125" y="6089452"/>
            <a:ext cx="2802255"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2" name="Text 6"/>
          <p:cNvSpPr/>
          <p:nvPr/>
        </p:nvSpPr>
        <p:spPr>
          <a:xfrm>
            <a:off x="7858125" y="6580584"/>
            <a:ext cx="5942171" cy="758904"/>
          </a:xfrm>
          <a:prstGeom prst="rect">
            <a:avLst/>
          </a:prstGeom>
          <a:noFill/>
          <a:ln/>
        </p:spPr>
        <p:txBody>
          <a:bodyPr wrap="square" lIns="0" tIns="0" rIns="0" bIns="0" rtlCol="0" anchor="t"/>
          <a:lstStyle/>
          <a:p>
            <a:pPr marL="0" indent="0" algn="l">
              <a:lnSpc>
                <a:spcPts val="2950"/>
              </a:lnSpc>
              <a:buNone/>
            </a:pPr>
            <a:endParaRPr lang="en-US" sz="1850" dirty="0"/>
          </a:p>
        </p:txBody>
      </p:sp>
      <p:sp>
        <p:nvSpPr>
          <p:cNvPr id="13" name="Rectangle 12"/>
          <p:cNvSpPr/>
          <p:nvPr/>
        </p:nvSpPr>
        <p:spPr>
          <a:xfrm>
            <a:off x="3876065" y="563479"/>
            <a:ext cx="8975534" cy="646331"/>
          </a:xfrm>
          <a:prstGeom prst="rect">
            <a:avLst/>
          </a:prstGeom>
        </p:spPr>
        <p:txBody>
          <a:bodyPr wrap="none">
            <a:spAutoFit/>
          </a:bodyPr>
          <a:lstStyle/>
          <a:p>
            <a:r>
              <a:rPr lang="en-US" sz="3600" dirty="0" smtClean="0"/>
              <a:t>Identify </a:t>
            </a:r>
            <a:r>
              <a:rPr lang="en-US" sz="3600" dirty="0"/>
              <a:t>most </a:t>
            </a:r>
            <a:r>
              <a:rPr lang="en-US" sz="3600" dirty="0" smtClean="0"/>
              <a:t>common </a:t>
            </a:r>
            <a:r>
              <a:rPr lang="en-US" sz="3600" dirty="0"/>
              <a:t>pizza </a:t>
            </a:r>
            <a:r>
              <a:rPr lang="en-US" sz="3600" dirty="0" smtClean="0"/>
              <a:t>size </a:t>
            </a:r>
            <a:r>
              <a:rPr lang="en-US" sz="3600" dirty="0"/>
              <a:t>ordered</a:t>
            </a:r>
          </a:p>
        </p:txBody>
      </p:sp>
      <p:pic>
        <p:nvPicPr>
          <p:cNvPr id="9" name="Image 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5538355"/>
            <a:ext cx="2732809" cy="2691245"/>
          </a:xfrm>
          <a:prstGeom prst="rect">
            <a:avLst/>
          </a:prstGeom>
        </p:spPr>
      </p:pic>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76065" y="1751299"/>
            <a:ext cx="10239375" cy="29626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76065" y="5221663"/>
            <a:ext cx="2864861" cy="20844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Image 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691245"/>
            <a:ext cx="2732809" cy="2847110"/>
          </a:xfrm>
          <a:prstGeom prst="rect">
            <a:avLst/>
          </a:prstGeom>
        </p:spPr>
      </p:pic>
    </p:spTree>
    <p:extLst>
      <p:ext uri="{BB962C8B-B14F-4D97-AF65-F5344CB8AC3E}">
        <p14:creationId xmlns:p14="http://schemas.microsoft.com/office/powerpoint/2010/main" val="1135678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3"/>
          <p:cNvSpPr/>
          <p:nvPr/>
        </p:nvSpPr>
        <p:spPr>
          <a:xfrm>
            <a:off x="7858125" y="4365069"/>
            <a:ext cx="3519130"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1" name="Text 5"/>
          <p:cNvSpPr/>
          <p:nvPr/>
        </p:nvSpPr>
        <p:spPr>
          <a:xfrm>
            <a:off x="7858125" y="6089452"/>
            <a:ext cx="2802255"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2" name="Text 6"/>
          <p:cNvSpPr/>
          <p:nvPr/>
        </p:nvSpPr>
        <p:spPr>
          <a:xfrm>
            <a:off x="7858125" y="6580584"/>
            <a:ext cx="5942171" cy="758904"/>
          </a:xfrm>
          <a:prstGeom prst="rect">
            <a:avLst/>
          </a:prstGeom>
          <a:noFill/>
          <a:ln/>
        </p:spPr>
        <p:txBody>
          <a:bodyPr wrap="square" lIns="0" tIns="0" rIns="0" bIns="0" rtlCol="0" anchor="t"/>
          <a:lstStyle/>
          <a:p>
            <a:pPr marL="0" indent="0" algn="l">
              <a:lnSpc>
                <a:spcPts val="2950"/>
              </a:lnSpc>
              <a:buNone/>
            </a:pPr>
            <a:endParaRPr lang="en-US" sz="1850" dirty="0"/>
          </a:p>
        </p:txBody>
      </p:sp>
      <p:sp>
        <p:nvSpPr>
          <p:cNvPr id="13" name="Rectangle 12"/>
          <p:cNvSpPr/>
          <p:nvPr/>
        </p:nvSpPr>
        <p:spPr>
          <a:xfrm>
            <a:off x="3741833" y="253074"/>
            <a:ext cx="10766089" cy="1200329"/>
          </a:xfrm>
          <a:prstGeom prst="rect">
            <a:avLst/>
          </a:prstGeom>
        </p:spPr>
        <p:txBody>
          <a:bodyPr wrap="none">
            <a:spAutoFit/>
          </a:bodyPr>
          <a:lstStyle/>
          <a:p>
            <a:r>
              <a:rPr lang="en-US" sz="3600" dirty="0" smtClean="0"/>
              <a:t>List </a:t>
            </a:r>
            <a:r>
              <a:rPr lang="en-US" sz="3600" dirty="0"/>
              <a:t>the top 5 most ordered pizzas types along with </a:t>
            </a:r>
            <a:endParaRPr lang="en-US" sz="3600" dirty="0" smtClean="0"/>
          </a:p>
          <a:p>
            <a:r>
              <a:rPr lang="en-US" sz="3600" dirty="0" smtClean="0"/>
              <a:t>their </a:t>
            </a:r>
            <a:r>
              <a:rPr lang="en-US" sz="3600" dirty="0"/>
              <a:t>quantities</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3241963" cy="8229600"/>
          </a:xfrm>
          <a:prstGeom prst="rect">
            <a:avLst/>
          </a:prstGeom>
        </p:spPr>
      </p:pic>
      <p:pic>
        <p:nvPicPr>
          <p:cNvPr id="512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59452" y="1719263"/>
            <a:ext cx="10388520" cy="3876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41833" y="5936098"/>
            <a:ext cx="3944217" cy="204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184659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3"/>
          <p:cNvSpPr/>
          <p:nvPr/>
        </p:nvSpPr>
        <p:spPr>
          <a:xfrm>
            <a:off x="7858125" y="4365069"/>
            <a:ext cx="3519130"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1" name="Text 5"/>
          <p:cNvSpPr/>
          <p:nvPr/>
        </p:nvSpPr>
        <p:spPr>
          <a:xfrm>
            <a:off x="7858125" y="6089452"/>
            <a:ext cx="2802255" cy="348853"/>
          </a:xfrm>
          <a:prstGeom prst="rect">
            <a:avLst/>
          </a:prstGeom>
          <a:noFill/>
          <a:ln/>
        </p:spPr>
        <p:txBody>
          <a:bodyPr wrap="none" lIns="0" tIns="0" rIns="0" bIns="0" rtlCol="0" anchor="t"/>
          <a:lstStyle/>
          <a:p>
            <a:pPr marL="0" indent="0" algn="l">
              <a:lnSpc>
                <a:spcPts val="2700"/>
              </a:lnSpc>
              <a:buNone/>
            </a:pPr>
            <a:endParaRPr lang="en-US" sz="2150" dirty="0"/>
          </a:p>
        </p:txBody>
      </p:sp>
      <p:sp>
        <p:nvSpPr>
          <p:cNvPr id="12" name="Text 6"/>
          <p:cNvSpPr/>
          <p:nvPr/>
        </p:nvSpPr>
        <p:spPr>
          <a:xfrm>
            <a:off x="7858125" y="6580584"/>
            <a:ext cx="5942171" cy="758904"/>
          </a:xfrm>
          <a:prstGeom prst="rect">
            <a:avLst/>
          </a:prstGeom>
          <a:noFill/>
          <a:ln/>
        </p:spPr>
        <p:txBody>
          <a:bodyPr wrap="square" lIns="0" tIns="0" rIns="0" bIns="0" rtlCol="0" anchor="t"/>
          <a:lstStyle/>
          <a:p>
            <a:pPr marL="0" indent="0" algn="l">
              <a:lnSpc>
                <a:spcPts val="2950"/>
              </a:lnSpc>
              <a:buNone/>
            </a:pPr>
            <a:endParaRPr lang="en-US" sz="1850" dirty="0"/>
          </a:p>
        </p:txBody>
      </p:sp>
      <p:sp>
        <p:nvSpPr>
          <p:cNvPr id="13" name="Rectangle 12"/>
          <p:cNvSpPr/>
          <p:nvPr/>
        </p:nvSpPr>
        <p:spPr>
          <a:xfrm>
            <a:off x="3741833" y="253074"/>
            <a:ext cx="10846239" cy="1754326"/>
          </a:xfrm>
          <a:prstGeom prst="rect">
            <a:avLst/>
          </a:prstGeom>
        </p:spPr>
        <p:txBody>
          <a:bodyPr wrap="none">
            <a:spAutoFit/>
          </a:bodyPr>
          <a:lstStyle/>
          <a:p>
            <a:r>
              <a:rPr lang="en-US" sz="3600" dirty="0" smtClean="0"/>
              <a:t>Join </a:t>
            </a:r>
            <a:r>
              <a:rPr lang="en-US" sz="3600" dirty="0"/>
              <a:t>the necessary tables to find the total quantity of </a:t>
            </a:r>
            <a:endParaRPr lang="en-US" sz="3600" dirty="0" smtClean="0"/>
          </a:p>
          <a:p>
            <a:r>
              <a:rPr lang="en-US" sz="3600" dirty="0" smtClean="0"/>
              <a:t>each </a:t>
            </a:r>
            <a:r>
              <a:rPr lang="en-US" sz="3600" dirty="0"/>
              <a:t>pizza </a:t>
            </a:r>
            <a:r>
              <a:rPr lang="en-US" sz="3600" dirty="0" smtClean="0"/>
              <a:t>category </a:t>
            </a:r>
            <a:r>
              <a:rPr lang="en-US" sz="3600" dirty="0"/>
              <a:t>ordered</a:t>
            </a:r>
          </a:p>
          <a:p>
            <a:endParaRPr lang="en-US" sz="3600" dirty="0" smtClean="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
            <a:ext cx="2805544" cy="8229601"/>
          </a:xfrm>
          <a:prstGeom prst="rect">
            <a:avLst/>
          </a:prstGeom>
        </p:spPr>
      </p:pic>
      <p:pic>
        <p:nvPicPr>
          <p:cNvPr id="614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41833" y="1667742"/>
            <a:ext cx="10473169" cy="4000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41832" y="6089452"/>
            <a:ext cx="2846003" cy="1390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5268529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lemental">
  <a:themeElements>
    <a:clrScheme name="Elemental">
      <a:dk1>
        <a:sysClr val="windowText" lastClr="000000"/>
      </a:dk1>
      <a:lt1>
        <a:sysClr val="window" lastClr="FFFFFF"/>
      </a:lt1>
      <a:dk2>
        <a:srgbClr val="242852"/>
      </a:dk2>
      <a:lt2>
        <a:srgbClr val="ACCBF9"/>
      </a:lt2>
      <a:accent1>
        <a:srgbClr val="629DD1"/>
      </a:accent1>
      <a:accent2>
        <a:srgbClr val="297FD5"/>
      </a:accent2>
      <a:accent3>
        <a:srgbClr val="7F8FA9"/>
      </a:accent3>
      <a:accent4>
        <a:srgbClr val="4A66AC"/>
      </a:accent4>
      <a:accent5>
        <a:srgbClr val="5AA2AE"/>
      </a:accent5>
      <a:accent6>
        <a:srgbClr val="9D90A0"/>
      </a:accent6>
      <a:hlink>
        <a:srgbClr val="9454C3"/>
      </a:hlink>
      <a:folHlink>
        <a:srgbClr val="3EBBF0"/>
      </a:folHlink>
    </a:clrScheme>
    <a:fontScheme name="Elemental">
      <a:maj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lemental">
      <a:fillStyleLst>
        <a:solidFill>
          <a:schemeClr val="phClr"/>
        </a:solidFill>
        <a:gradFill rotWithShape="1">
          <a:gsLst>
            <a:gs pos="0">
              <a:schemeClr val="phClr">
                <a:tint val="90000"/>
              </a:schemeClr>
            </a:gs>
            <a:gs pos="48000">
              <a:schemeClr val="phClr">
                <a:tint val="54000"/>
                <a:satMod val="140000"/>
              </a:schemeClr>
            </a:gs>
            <a:gs pos="100000">
              <a:schemeClr val="phClr">
                <a:tint val="24000"/>
                <a:satMod val="260000"/>
              </a:schemeClr>
            </a:gs>
          </a:gsLst>
          <a:lin ang="16200000" scaled="1"/>
        </a:gradFill>
        <a:gradFill rotWithShape="1">
          <a:gsLst>
            <a:gs pos="0">
              <a:schemeClr val="phClr"/>
            </a:gs>
            <a:gs pos="100000">
              <a:schemeClr val="phClr">
                <a:shade val="48000"/>
                <a:satMod val="180000"/>
                <a:lumMod val="94000"/>
              </a:schemeClr>
            </a:gs>
            <a:gs pos="100000">
              <a:schemeClr val="phClr">
                <a:shade val="48000"/>
                <a:satMod val="180000"/>
                <a:lumMod val="94000"/>
              </a:schemeClr>
            </a:gs>
          </a:gsLst>
          <a:lin ang="4140000" scaled="1"/>
        </a:gradFill>
      </a:fillStyleLst>
      <a:lnStyleLst>
        <a:ln w="12700" cap="flat" cmpd="sng" algn="ctr">
          <a:solidFill>
            <a:schemeClr val="phClr"/>
          </a:solidFill>
          <a:prstDash val="solid"/>
        </a:ln>
        <a:ln w="19050" cap="flat" cmpd="sng" algn="ctr">
          <a:solidFill>
            <a:schemeClr val="phClr"/>
          </a:solidFill>
          <a:prstDash val="solid"/>
        </a:ln>
        <a:ln w="28575" cap="flat" cmpd="sng" algn="ctr">
          <a:solidFill>
            <a:schemeClr val="phClr"/>
          </a:solidFill>
          <a:prstDash val="solid"/>
        </a:ln>
      </a:lnStyleLst>
      <a:effectStyleLst>
        <a:effectStyle>
          <a:effectLst>
            <a:outerShdw blurRad="63500" dist="12700" dir="5400000" sx="102000" sy="102000" rotWithShape="0">
              <a:srgbClr val="000000">
                <a:alpha val="32000"/>
              </a:srgbClr>
            </a:outerShdw>
          </a:effectLst>
        </a:effectStyle>
        <a:effectStyle>
          <a:effectLst>
            <a:outerShdw blurRad="76200" dist="38100" dir="5400000" rotWithShape="0">
              <a:srgbClr val="000000">
                <a:alpha val="60000"/>
              </a:srgbClr>
            </a:outerShdw>
          </a:effectLst>
          <a:scene3d>
            <a:camera prst="orthographicFront">
              <a:rot lat="0" lon="0" rev="0"/>
            </a:camera>
            <a:lightRig rig="glow" dir="tl">
              <a:rot lat="0" lon="0" rev="19800000"/>
            </a:lightRig>
          </a:scene3d>
          <a:sp3d prstMaterial="metal">
            <a:bevelT w="38100" h="38100"/>
          </a:sp3d>
        </a:effectStyle>
        <a:effectStyle>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50800" h="50800"/>
          </a:sp3d>
        </a:effectStyle>
      </a:effectStyleLst>
      <a:bgFillStyleLst>
        <a:solidFill>
          <a:schemeClr val="phClr"/>
        </a:solidFill>
        <a:gradFill rotWithShape="1">
          <a:gsLst>
            <a:gs pos="0">
              <a:schemeClr val="phClr">
                <a:tint val="95000"/>
              </a:schemeClr>
            </a:gs>
            <a:gs pos="100000">
              <a:schemeClr val="phClr">
                <a:shade val="40000"/>
                <a:satMod val="180000"/>
              </a:schemeClr>
            </a:gs>
          </a:gsLst>
          <a:lin ang="5400000" scaled="0"/>
        </a:gradFill>
        <a:blipFill>
          <a:blip xmlns:r="http://schemas.openxmlformats.org/officeDocument/2006/relationships" r:embed="rId1">
            <a:duotone>
              <a:schemeClr val="phClr">
                <a:shade val="14000"/>
                <a:satMod val="280000"/>
              </a:schemeClr>
              <a:schemeClr val="phClr">
                <a:tint val="60000"/>
                <a:satMod val="120000"/>
              </a:schemeClr>
            </a:duotone>
          </a:blip>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Elemental</Template>
  <TotalTime>1478</TotalTime>
  <Words>283</Words>
  <Application>Microsoft Office PowerPoint</Application>
  <PresentationFormat>Custom</PresentationFormat>
  <Paragraphs>69</Paragraphs>
  <Slides>18</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Calibri</vt:lpstr>
      <vt:lpstr>SimSun</vt:lpstr>
      <vt:lpstr>Unbounded</vt:lpstr>
      <vt:lpstr>Wingdings</vt:lpstr>
      <vt:lpstr>Palatino Linotype</vt:lpstr>
      <vt:lpstr>Cabin</vt:lpstr>
      <vt:lpstr>Elemental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ismail - [2010]</cp:lastModifiedBy>
  <cp:revision>33</cp:revision>
  <dcterms:created xsi:type="dcterms:W3CDTF">2025-02-08T15:31:37Z</dcterms:created>
  <dcterms:modified xsi:type="dcterms:W3CDTF">2025-02-12T14:45:26Z</dcterms:modified>
</cp:coreProperties>
</file>